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1" r:id="rId2"/>
  </p:sldIdLst>
  <p:sldSz cx="12179300" cy="9134475" type="ledger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1749"/>
    <a:srgbClr val="8C2784"/>
    <a:srgbClr val="F79525"/>
    <a:srgbClr val="F9BAC8"/>
    <a:srgbClr val="0AB9EE"/>
    <a:srgbClr val="0D584B"/>
    <a:srgbClr val="A90144"/>
    <a:srgbClr val="5183C3"/>
    <a:srgbClr val="81C340"/>
    <a:srgbClr val="FFE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92" autoAdjust="0"/>
    <p:restoredTop sz="94660"/>
  </p:normalViewPr>
  <p:slideViewPr>
    <p:cSldViewPr snapToGrid="0">
      <p:cViewPr>
        <p:scale>
          <a:sx n="125" d="100"/>
          <a:sy n="125" d="100"/>
        </p:scale>
        <p:origin x="-150" y="-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0942887706281653E-3"/>
          <c:y val="3.1580666280148074E-3"/>
          <c:w val="0.93790459048103492"/>
          <c:h val="1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rgbClr val="F05C7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58-4E3F-B40C-5D08F5D83560}"/>
              </c:ext>
            </c:extLst>
          </c:dPt>
          <c:dPt>
            <c:idx val="1"/>
            <c:bubble3D val="0"/>
            <c:spPr>
              <a:solidFill>
                <a:srgbClr val="5183C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58-4E3F-B40C-5D08F5D83560}"/>
              </c:ext>
            </c:extLst>
          </c:dPt>
          <c:dPt>
            <c:idx val="2"/>
            <c:bubble3D val="0"/>
            <c:spPr>
              <a:solidFill>
                <a:srgbClr val="81C34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258-4E3F-B40C-5D08F5D83560}"/>
              </c:ext>
            </c:extLst>
          </c:dPt>
          <c:dPt>
            <c:idx val="3"/>
            <c:bubble3D val="0"/>
            <c:spPr>
              <a:solidFill>
                <a:srgbClr val="A9014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258-4E3F-B40C-5D08F5D83560}"/>
              </c:ext>
            </c:extLst>
          </c:dPt>
          <c:dPt>
            <c:idx val="4"/>
            <c:bubble3D val="0"/>
            <c:spPr>
              <a:solidFill>
                <a:srgbClr val="0D584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258-4E3F-B40C-5D08F5D83560}"/>
              </c:ext>
            </c:extLst>
          </c:dPt>
          <c:dPt>
            <c:idx val="5"/>
            <c:bubble3D val="0"/>
            <c:spPr>
              <a:solidFill>
                <a:srgbClr val="0AB9E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258-4E3F-B40C-5D08F5D83560}"/>
              </c:ext>
            </c:extLst>
          </c:dPt>
          <c:dPt>
            <c:idx val="6"/>
            <c:bubble3D val="0"/>
            <c:spPr>
              <a:solidFill>
                <a:srgbClr val="FFE04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0258-4E3F-B40C-5D08F5D83560}"/>
              </c:ext>
            </c:extLst>
          </c:dPt>
          <c:dPt>
            <c:idx val="7"/>
            <c:bubble3D val="0"/>
            <c:spPr>
              <a:solidFill>
                <a:srgbClr val="8C278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0258-4E3F-B40C-5D08F5D83560}"/>
              </c:ext>
            </c:extLst>
          </c:dPt>
          <c:dPt>
            <c:idx val="8"/>
            <c:bubble3D val="0"/>
            <c:spPr>
              <a:solidFill>
                <a:srgbClr val="F7952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0258-4E3F-B40C-5D08F5D83560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0258-4E3F-B40C-5D08F5D83560}"/>
              </c:ext>
            </c:extLst>
          </c:dPt>
          <c:cat>
            <c:strRef>
              <c:f>Hoja1!$A$2:$A$11</c:f>
              <c:strCache>
                <c:ptCount val="10"/>
                <c:pt idx="0">
                  <c:v>SALUD Y ASISTENCIA SOCIAL</c:v>
                </c:pt>
                <c:pt idx="1">
                  <c:v>DESARROLLO AGROPECUARIO, FORESTAL Y ACUICOLA</c:v>
                </c:pt>
                <c:pt idx="2">
                  <c:v>EDUCACIÓN, CULTURA Y DEPORTE</c:v>
                </c:pt>
                <c:pt idx="3">
                  <c:v>DESARROLLO ECONÓMICO Y TURISTICO</c:v>
                </c:pt>
                <c:pt idx="4">
                  <c:v>CARRETERAS, CAMINOS Y PUENTES</c:v>
                </c:pt>
                <c:pt idx="5">
                  <c:v>AGUA POTABLE, ALCANTARILLADO Y SANEAMIENTO</c:v>
                </c:pt>
                <c:pt idx="6">
                  <c:v>PROTECCION Y PRESERVACION AMBIENTAL</c:v>
                </c:pt>
                <c:pt idx="7">
                  <c:v>VIVIENDA Y URBANIZACIÓN</c:v>
                </c:pt>
                <c:pt idx="8">
                  <c:v>ELECTRIFICACIÓN</c:v>
                </c:pt>
                <c:pt idx="9">
                  <c:v>PROTECCIÓN CIVIL, SEGURIDAD, JUSTICIA Y FINANZAS PÚBLICAS</c:v>
                </c:pt>
              </c:strCache>
            </c:strRef>
          </c:cat>
          <c:val>
            <c:numRef>
              <c:f>Hoja1!$B$2:$B$11</c:f>
              <c:numCache>
                <c:formatCode>0.00%</c:formatCode>
                <c:ptCount val="10"/>
                <c:pt idx="0">
                  <c:v>0.17519999999999999</c:v>
                </c:pt>
                <c:pt idx="1">
                  <c:v>8.8800000000000004E-2</c:v>
                </c:pt>
                <c:pt idx="2">
                  <c:v>6.6199999999999995E-2</c:v>
                </c:pt>
                <c:pt idx="3">
                  <c:v>1.7000000000000001E-2</c:v>
                </c:pt>
                <c:pt idx="4">
                  <c:v>4.5100000000000001E-2</c:v>
                </c:pt>
                <c:pt idx="5">
                  <c:v>5.04E-2</c:v>
                </c:pt>
                <c:pt idx="6">
                  <c:v>1.6400000000000001E-2</c:v>
                </c:pt>
                <c:pt idx="7">
                  <c:v>0.14990000000000001</c:v>
                </c:pt>
                <c:pt idx="8">
                  <c:v>4.1999999999999997E-3</c:v>
                </c:pt>
                <c:pt idx="9">
                  <c:v>0.38690000000000002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258-4E3F-B40C-5D08F5D835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48" y="1494925"/>
            <a:ext cx="10352405" cy="3180151"/>
          </a:xfrm>
        </p:spPr>
        <p:txBody>
          <a:bodyPr anchor="b"/>
          <a:lstStyle>
            <a:lvl1pPr algn="ctr">
              <a:defRPr sz="799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4797715"/>
            <a:ext cx="9134475" cy="2205383"/>
          </a:xfrm>
        </p:spPr>
        <p:txBody>
          <a:bodyPr/>
          <a:lstStyle>
            <a:lvl1pPr marL="0" indent="0" algn="ctr">
              <a:buNone/>
              <a:defRPr sz="3197"/>
            </a:lvl1pPr>
            <a:lvl2pPr marL="608945" indent="0" algn="ctr">
              <a:buNone/>
              <a:defRPr sz="2664"/>
            </a:lvl2pPr>
            <a:lvl3pPr marL="1217889" indent="0" algn="ctr">
              <a:buNone/>
              <a:defRPr sz="2397"/>
            </a:lvl3pPr>
            <a:lvl4pPr marL="1826834" indent="0" algn="ctr">
              <a:buNone/>
              <a:defRPr sz="2131"/>
            </a:lvl4pPr>
            <a:lvl5pPr marL="2435779" indent="0" algn="ctr">
              <a:buNone/>
              <a:defRPr sz="2131"/>
            </a:lvl5pPr>
            <a:lvl6pPr marL="3044723" indent="0" algn="ctr">
              <a:buNone/>
              <a:defRPr sz="2131"/>
            </a:lvl6pPr>
            <a:lvl7pPr marL="3653668" indent="0" algn="ctr">
              <a:buNone/>
              <a:defRPr sz="2131"/>
            </a:lvl7pPr>
            <a:lvl8pPr marL="4262613" indent="0" algn="ctr">
              <a:buNone/>
              <a:defRPr sz="2131"/>
            </a:lvl8pPr>
            <a:lvl9pPr marL="4871557" indent="0" algn="ctr">
              <a:buNone/>
              <a:defRPr sz="2131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24/07/2025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68179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24/07/2025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946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15812" y="486326"/>
            <a:ext cx="2626162" cy="774104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328" y="486326"/>
            <a:ext cx="7726243" cy="774104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24/07/2025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4077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24/07/2025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2856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0984" y="2277278"/>
            <a:ext cx="10504646" cy="3799687"/>
          </a:xfrm>
        </p:spPr>
        <p:txBody>
          <a:bodyPr anchor="b"/>
          <a:lstStyle>
            <a:lvl1pPr>
              <a:defRPr sz="799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0984" y="6112912"/>
            <a:ext cx="10504646" cy="1998166"/>
          </a:xfrm>
        </p:spPr>
        <p:txBody>
          <a:bodyPr/>
          <a:lstStyle>
            <a:lvl1pPr marL="0" indent="0">
              <a:buNone/>
              <a:defRPr sz="3197">
                <a:solidFill>
                  <a:schemeClr val="tx1"/>
                </a:solidFill>
              </a:defRPr>
            </a:lvl1pPr>
            <a:lvl2pPr marL="608945" indent="0">
              <a:buNone/>
              <a:defRPr sz="2664">
                <a:solidFill>
                  <a:schemeClr val="tx1">
                    <a:tint val="75000"/>
                  </a:schemeClr>
                </a:solidFill>
              </a:defRPr>
            </a:lvl2pPr>
            <a:lvl3pPr marL="1217889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3pPr>
            <a:lvl4pPr marL="1826834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4pPr>
            <a:lvl5pPr marL="2435779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5pPr>
            <a:lvl6pPr marL="3044723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6pPr>
            <a:lvl7pPr marL="3653668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7pPr>
            <a:lvl8pPr marL="4262613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8pPr>
            <a:lvl9pPr marL="4871557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24/07/2025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1327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327" y="2431631"/>
            <a:ext cx="5176203" cy="579574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5770" y="2431631"/>
            <a:ext cx="5176203" cy="579574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24/07/2025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7405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3" y="486328"/>
            <a:ext cx="10504646" cy="176557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915" y="2239216"/>
            <a:ext cx="5152414" cy="1097405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945" indent="0">
              <a:buNone/>
              <a:defRPr sz="2664" b="1"/>
            </a:lvl2pPr>
            <a:lvl3pPr marL="1217889" indent="0">
              <a:buNone/>
              <a:defRPr sz="2397" b="1"/>
            </a:lvl3pPr>
            <a:lvl4pPr marL="1826834" indent="0">
              <a:buNone/>
              <a:defRPr sz="2131" b="1"/>
            </a:lvl4pPr>
            <a:lvl5pPr marL="2435779" indent="0">
              <a:buNone/>
              <a:defRPr sz="2131" b="1"/>
            </a:lvl5pPr>
            <a:lvl6pPr marL="3044723" indent="0">
              <a:buNone/>
              <a:defRPr sz="2131" b="1"/>
            </a:lvl6pPr>
            <a:lvl7pPr marL="3653668" indent="0">
              <a:buNone/>
              <a:defRPr sz="2131" b="1"/>
            </a:lvl7pPr>
            <a:lvl8pPr marL="4262613" indent="0">
              <a:buNone/>
              <a:defRPr sz="2131" b="1"/>
            </a:lvl8pPr>
            <a:lvl9pPr marL="4871557" indent="0">
              <a:buNone/>
              <a:defRPr sz="213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915" y="3336620"/>
            <a:ext cx="5152414" cy="490766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65771" y="2239216"/>
            <a:ext cx="5177789" cy="1097405"/>
          </a:xfrm>
        </p:spPr>
        <p:txBody>
          <a:bodyPr anchor="b"/>
          <a:lstStyle>
            <a:lvl1pPr marL="0" indent="0">
              <a:buNone/>
              <a:defRPr sz="3197" b="1"/>
            </a:lvl1pPr>
            <a:lvl2pPr marL="608945" indent="0">
              <a:buNone/>
              <a:defRPr sz="2664" b="1"/>
            </a:lvl2pPr>
            <a:lvl3pPr marL="1217889" indent="0">
              <a:buNone/>
              <a:defRPr sz="2397" b="1"/>
            </a:lvl3pPr>
            <a:lvl4pPr marL="1826834" indent="0">
              <a:buNone/>
              <a:defRPr sz="2131" b="1"/>
            </a:lvl4pPr>
            <a:lvl5pPr marL="2435779" indent="0">
              <a:buNone/>
              <a:defRPr sz="2131" b="1"/>
            </a:lvl5pPr>
            <a:lvl6pPr marL="3044723" indent="0">
              <a:buNone/>
              <a:defRPr sz="2131" b="1"/>
            </a:lvl6pPr>
            <a:lvl7pPr marL="3653668" indent="0">
              <a:buNone/>
              <a:defRPr sz="2131" b="1"/>
            </a:lvl7pPr>
            <a:lvl8pPr marL="4262613" indent="0">
              <a:buNone/>
              <a:defRPr sz="2131" b="1"/>
            </a:lvl8pPr>
            <a:lvl9pPr marL="4871557" indent="0">
              <a:buNone/>
              <a:defRPr sz="2131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65771" y="3336620"/>
            <a:ext cx="5177789" cy="490766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24/07/2025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9696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24/07/2025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9452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24/07/2025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203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3" y="608965"/>
            <a:ext cx="3928141" cy="2131378"/>
          </a:xfrm>
        </p:spPr>
        <p:txBody>
          <a:bodyPr anchor="b"/>
          <a:lstStyle>
            <a:lvl1pPr>
              <a:defRPr sz="426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7789" y="1315197"/>
            <a:ext cx="6165771" cy="6491398"/>
          </a:xfrm>
        </p:spPr>
        <p:txBody>
          <a:bodyPr/>
          <a:lstStyle>
            <a:lvl1pPr>
              <a:defRPr sz="4262"/>
            </a:lvl1pPr>
            <a:lvl2pPr>
              <a:defRPr sz="3729"/>
            </a:lvl2pPr>
            <a:lvl3pPr>
              <a:defRPr sz="3197"/>
            </a:lvl3pPr>
            <a:lvl4pPr>
              <a:defRPr sz="2664"/>
            </a:lvl4pPr>
            <a:lvl5pPr>
              <a:defRPr sz="2664"/>
            </a:lvl5pPr>
            <a:lvl6pPr>
              <a:defRPr sz="2664"/>
            </a:lvl6pPr>
            <a:lvl7pPr>
              <a:defRPr sz="2664"/>
            </a:lvl7pPr>
            <a:lvl8pPr>
              <a:defRPr sz="2664"/>
            </a:lvl8pPr>
            <a:lvl9pPr>
              <a:defRPr sz="2664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913" y="2740343"/>
            <a:ext cx="3928141" cy="5076823"/>
          </a:xfrm>
        </p:spPr>
        <p:txBody>
          <a:bodyPr/>
          <a:lstStyle>
            <a:lvl1pPr marL="0" indent="0">
              <a:buNone/>
              <a:defRPr sz="2131"/>
            </a:lvl1pPr>
            <a:lvl2pPr marL="608945" indent="0">
              <a:buNone/>
              <a:defRPr sz="1865"/>
            </a:lvl2pPr>
            <a:lvl3pPr marL="1217889" indent="0">
              <a:buNone/>
              <a:defRPr sz="1598"/>
            </a:lvl3pPr>
            <a:lvl4pPr marL="1826834" indent="0">
              <a:buNone/>
              <a:defRPr sz="1332"/>
            </a:lvl4pPr>
            <a:lvl5pPr marL="2435779" indent="0">
              <a:buNone/>
              <a:defRPr sz="1332"/>
            </a:lvl5pPr>
            <a:lvl6pPr marL="3044723" indent="0">
              <a:buNone/>
              <a:defRPr sz="1332"/>
            </a:lvl6pPr>
            <a:lvl7pPr marL="3653668" indent="0">
              <a:buNone/>
              <a:defRPr sz="1332"/>
            </a:lvl7pPr>
            <a:lvl8pPr marL="4262613" indent="0">
              <a:buNone/>
              <a:defRPr sz="1332"/>
            </a:lvl8pPr>
            <a:lvl9pPr marL="4871557" indent="0">
              <a:buNone/>
              <a:defRPr sz="133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24/07/2025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98385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13" y="608965"/>
            <a:ext cx="3928141" cy="2131378"/>
          </a:xfrm>
        </p:spPr>
        <p:txBody>
          <a:bodyPr anchor="b"/>
          <a:lstStyle>
            <a:lvl1pPr>
              <a:defRPr sz="426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77789" y="1315197"/>
            <a:ext cx="6165771" cy="6491398"/>
          </a:xfrm>
        </p:spPr>
        <p:txBody>
          <a:bodyPr anchor="t"/>
          <a:lstStyle>
            <a:lvl1pPr marL="0" indent="0">
              <a:buNone/>
              <a:defRPr sz="4262"/>
            </a:lvl1pPr>
            <a:lvl2pPr marL="608945" indent="0">
              <a:buNone/>
              <a:defRPr sz="3729"/>
            </a:lvl2pPr>
            <a:lvl3pPr marL="1217889" indent="0">
              <a:buNone/>
              <a:defRPr sz="3197"/>
            </a:lvl3pPr>
            <a:lvl4pPr marL="1826834" indent="0">
              <a:buNone/>
              <a:defRPr sz="2664"/>
            </a:lvl4pPr>
            <a:lvl5pPr marL="2435779" indent="0">
              <a:buNone/>
              <a:defRPr sz="2664"/>
            </a:lvl5pPr>
            <a:lvl6pPr marL="3044723" indent="0">
              <a:buNone/>
              <a:defRPr sz="2664"/>
            </a:lvl6pPr>
            <a:lvl7pPr marL="3653668" indent="0">
              <a:buNone/>
              <a:defRPr sz="2664"/>
            </a:lvl7pPr>
            <a:lvl8pPr marL="4262613" indent="0">
              <a:buNone/>
              <a:defRPr sz="2664"/>
            </a:lvl8pPr>
            <a:lvl9pPr marL="4871557" indent="0">
              <a:buNone/>
              <a:defRPr sz="2664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913" y="2740343"/>
            <a:ext cx="3928141" cy="5076823"/>
          </a:xfrm>
        </p:spPr>
        <p:txBody>
          <a:bodyPr/>
          <a:lstStyle>
            <a:lvl1pPr marL="0" indent="0">
              <a:buNone/>
              <a:defRPr sz="2131"/>
            </a:lvl1pPr>
            <a:lvl2pPr marL="608945" indent="0">
              <a:buNone/>
              <a:defRPr sz="1865"/>
            </a:lvl2pPr>
            <a:lvl3pPr marL="1217889" indent="0">
              <a:buNone/>
              <a:defRPr sz="1598"/>
            </a:lvl3pPr>
            <a:lvl4pPr marL="1826834" indent="0">
              <a:buNone/>
              <a:defRPr sz="1332"/>
            </a:lvl4pPr>
            <a:lvl5pPr marL="2435779" indent="0">
              <a:buNone/>
              <a:defRPr sz="1332"/>
            </a:lvl5pPr>
            <a:lvl6pPr marL="3044723" indent="0">
              <a:buNone/>
              <a:defRPr sz="1332"/>
            </a:lvl6pPr>
            <a:lvl7pPr marL="3653668" indent="0">
              <a:buNone/>
              <a:defRPr sz="1332"/>
            </a:lvl7pPr>
            <a:lvl8pPr marL="4262613" indent="0">
              <a:buNone/>
              <a:defRPr sz="1332"/>
            </a:lvl8pPr>
            <a:lvl9pPr marL="4871557" indent="0">
              <a:buNone/>
              <a:defRPr sz="1332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E58B4-BAA5-47C2-B6FA-A98C6F73347F}" type="datetimeFigureOut">
              <a:rPr lang="es-MX" smtClean="0"/>
              <a:t>24/07/2025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16060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327" y="486328"/>
            <a:ext cx="10504646" cy="176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327" y="2431631"/>
            <a:ext cx="10504646" cy="5795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327" y="8466307"/>
            <a:ext cx="2740343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E58B4-BAA5-47C2-B6FA-A98C6F73347F}" type="datetimeFigureOut">
              <a:rPr lang="es-MX" smtClean="0"/>
              <a:t>24/07/2025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4393" y="8466307"/>
            <a:ext cx="4110514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1630" y="8466307"/>
            <a:ext cx="2740343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37D28-CF7E-4DDF-9A1A-9AE726DF52C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917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17889" rtl="0" eaLnBrk="1" latinLnBrk="0" hangingPunct="1">
        <a:lnSpc>
          <a:spcPct val="90000"/>
        </a:lnSpc>
        <a:spcBef>
          <a:spcPct val="0"/>
        </a:spcBef>
        <a:buNone/>
        <a:defRPr sz="5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472" indent="-304472" algn="l" defTabSz="1217889" rtl="0" eaLnBrk="1" latinLnBrk="0" hangingPunct="1">
        <a:lnSpc>
          <a:spcPct val="90000"/>
        </a:lnSpc>
        <a:spcBef>
          <a:spcPts val="1332"/>
        </a:spcBef>
        <a:buFont typeface="Arial" panose="020B0604020202020204" pitchFamily="34" charset="0"/>
        <a:buChar char="•"/>
        <a:defRPr sz="3729" kern="1200">
          <a:solidFill>
            <a:schemeClr val="tx1"/>
          </a:solidFill>
          <a:latin typeface="+mn-lt"/>
          <a:ea typeface="+mn-ea"/>
          <a:cs typeface="+mn-cs"/>
        </a:defRPr>
      </a:lvl1pPr>
      <a:lvl2pPr marL="913417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3197" kern="1200">
          <a:solidFill>
            <a:schemeClr val="tx1"/>
          </a:solidFill>
          <a:latin typeface="+mn-lt"/>
          <a:ea typeface="+mn-ea"/>
          <a:cs typeface="+mn-cs"/>
        </a:defRPr>
      </a:lvl2pPr>
      <a:lvl3pPr marL="1522362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3pPr>
      <a:lvl4pPr marL="2131306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740251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349196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958140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567085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5176030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945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889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834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5779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4723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3668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2613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1557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13" Type="http://schemas.openxmlformats.org/officeDocument/2006/relationships/image" Target="../media/image9.png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7.png"/><Relationship Id="rId5" Type="http://schemas.openxmlformats.org/officeDocument/2006/relationships/image" Target="../media/image3.jpg"/><Relationship Id="rId15" Type="http://schemas.openxmlformats.org/officeDocument/2006/relationships/image" Target="../media/image11.png"/><Relationship Id="rId10" Type="http://schemas.microsoft.com/office/2007/relationships/hdphoto" Target="../media/hdphoto2.wdp"/><Relationship Id="rId19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intilla">
            <a:extLst>
              <a:ext uri="{FF2B5EF4-FFF2-40B4-BE49-F238E27FC236}">
                <a16:creationId xmlns:a16="http://schemas.microsoft.com/office/drawing/2014/main" id="{07674C54-89A3-8993-27D3-AF23564C3D86}"/>
              </a:ext>
            </a:extLst>
          </p:cNvPr>
          <p:cNvGrpSpPr/>
          <p:nvPr/>
        </p:nvGrpSpPr>
        <p:grpSpPr>
          <a:xfrm>
            <a:off x="0" y="8828355"/>
            <a:ext cx="9906000" cy="278824"/>
            <a:chOff x="0" y="6519909"/>
            <a:chExt cx="12192000" cy="343168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38AF1446-D2ED-22CA-B0B5-46B7826741F6}"/>
                </a:ext>
              </a:extLst>
            </p:cNvPr>
            <p:cNvGrpSpPr/>
            <p:nvPr/>
          </p:nvGrpSpPr>
          <p:grpSpPr>
            <a:xfrm>
              <a:off x="0" y="6519909"/>
              <a:ext cx="3559533" cy="340576"/>
              <a:chOff x="0" y="6519909"/>
              <a:chExt cx="3559533" cy="340576"/>
            </a:xfrm>
          </p:grpSpPr>
          <p:pic>
            <p:nvPicPr>
              <p:cNvPr id="18" name="Imagen 17">
                <a:extLst>
                  <a:ext uri="{FF2B5EF4-FFF2-40B4-BE49-F238E27FC236}">
                    <a16:creationId xmlns:a16="http://schemas.microsoft.com/office/drawing/2014/main" id="{10746913-A65B-6A51-6FD9-F70E985FF8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0" y="6519909"/>
                <a:ext cx="1783017" cy="340576"/>
              </a:xfrm>
              <a:prstGeom prst="rect">
                <a:avLst/>
              </a:prstGeom>
            </p:spPr>
          </p:pic>
          <p:pic>
            <p:nvPicPr>
              <p:cNvPr id="21" name="Imagen 20">
                <a:extLst>
                  <a:ext uri="{FF2B5EF4-FFF2-40B4-BE49-F238E27FC236}">
                    <a16:creationId xmlns:a16="http://schemas.microsoft.com/office/drawing/2014/main" id="{BC143030-31EA-1465-3F15-432F2969FC6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1776516" y="6519909"/>
                <a:ext cx="1783017" cy="340576"/>
              </a:xfrm>
              <a:prstGeom prst="rect">
                <a:avLst/>
              </a:prstGeom>
            </p:spPr>
          </p:pic>
        </p:grpSp>
        <p:grpSp>
          <p:nvGrpSpPr>
            <p:cNvPr id="10" name="Grupo 9">
              <a:extLst>
                <a:ext uri="{FF2B5EF4-FFF2-40B4-BE49-F238E27FC236}">
                  <a16:creationId xmlns:a16="http://schemas.microsoft.com/office/drawing/2014/main" id="{E9DF79EC-D6FB-608F-4040-6B60B47D6A31}"/>
                </a:ext>
              </a:extLst>
            </p:cNvPr>
            <p:cNvGrpSpPr/>
            <p:nvPr/>
          </p:nvGrpSpPr>
          <p:grpSpPr>
            <a:xfrm>
              <a:off x="3549406" y="6519909"/>
              <a:ext cx="3559533" cy="340576"/>
              <a:chOff x="0" y="6519909"/>
              <a:chExt cx="3559533" cy="340576"/>
            </a:xfrm>
          </p:grpSpPr>
          <p:pic>
            <p:nvPicPr>
              <p:cNvPr id="16" name="Imagen 15">
                <a:extLst>
                  <a:ext uri="{FF2B5EF4-FFF2-40B4-BE49-F238E27FC236}">
                    <a16:creationId xmlns:a16="http://schemas.microsoft.com/office/drawing/2014/main" id="{E34FEF9A-7AEC-4B28-D8C4-D25AF1FB7A2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0" y="6519909"/>
                <a:ext cx="1783017" cy="340576"/>
              </a:xfrm>
              <a:prstGeom prst="rect">
                <a:avLst/>
              </a:prstGeom>
            </p:spPr>
          </p:pic>
          <p:pic>
            <p:nvPicPr>
              <p:cNvPr id="17" name="Imagen 16">
                <a:extLst>
                  <a:ext uri="{FF2B5EF4-FFF2-40B4-BE49-F238E27FC236}">
                    <a16:creationId xmlns:a16="http://schemas.microsoft.com/office/drawing/2014/main" id="{FA127D77-8B8A-9AFB-8A4E-8743B7D030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1776516" y="6519909"/>
                <a:ext cx="1783017" cy="340576"/>
              </a:xfrm>
              <a:prstGeom prst="rect">
                <a:avLst/>
              </a:prstGeom>
            </p:spPr>
          </p:pic>
        </p:grpSp>
        <p:grpSp>
          <p:nvGrpSpPr>
            <p:cNvPr id="11" name="Grupo 10">
              <a:extLst>
                <a:ext uri="{FF2B5EF4-FFF2-40B4-BE49-F238E27FC236}">
                  <a16:creationId xmlns:a16="http://schemas.microsoft.com/office/drawing/2014/main" id="{984EE156-6ECD-B335-9D72-A8BB54166E98}"/>
                </a:ext>
              </a:extLst>
            </p:cNvPr>
            <p:cNvGrpSpPr/>
            <p:nvPr/>
          </p:nvGrpSpPr>
          <p:grpSpPr>
            <a:xfrm>
              <a:off x="7102745" y="6520862"/>
              <a:ext cx="3559533" cy="340576"/>
              <a:chOff x="0" y="6519909"/>
              <a:chExt cx="3559533" cy="340576"/>
            </a:xfrm>
          </p:grpSpPr>
          <p:pic>
            <p:nvPicPr>
              <p:cNvPr id="14" name="Imagen 13">
                <a:extLst>
                  <a:ext uri="{FF2B5EF4-FFF2-40B4-BE49-F238E27FC236}">
                    <a16:creationId xmlns:a16="http://schemas.microsoft.com/office/drawing/2014/main" id="{8661E9C2-AEB3-58CB-EA09-9F38B1265A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0" y="6519909"/>
                <a:ext cx="1783017" cy="340576"/>
              </a:xfrm>
              <a:prstGeom prst="rect">
                <a:avLst/>
              </a:prstGeom>
            </p:spPr>
          </p:pic>
          <p:pic>
            <p:nvPicPr>
              <p:cNvPr id="15" name="Imagen 14">
                <a:extLst>
                  <a:ext uri="{FF2B5EF4-FFF2-40B4-BE49-F238E27FC236}">
                    <a16:creationId xmlns:a16="http://schemas.microsoft.com/office/drawing/2014/main" id="{FFC160EA-D5D6-6230-7E0A-A27BBBBD03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50902" t="68929" r="4509" b="17448"/>
              <a:stretch/>
            </p:blipFill>
            <p:spPr>
              <a:xfrm>
                <a:off x="1776516" y="6519909"/>
                <a:ext cx="1783017" cy="340576"/>
              </a:xfrm>
              <a:prstGeom prst="rect">
                <a:avLst/>
              </a:prstGeom>
            </p:spPr>
          </p:pic>
        </p:grpSp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7FAA47D9-B237-8AA3-7498-F85761E72C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901" t="68929" r="10552" b="17448"/>
            <a:stretch/>
          </p:blipFill>
          <p:spPr>
            <a:xfrm>
              <a:off x="10650604" y="6522501"/>
              <a:ext cx="1541396" cy="340576"/>
            </a:xfrm>
            <a:prstGeom prst="rect">
              <a:avLst/>
            </a:prstGeom>
          </p:spPr>
        </p:pic>
      </p:grpSp>
      <p:grpSp>
        <p:nvGrpSpPr>
          <p:cNvPr id="28" name="número depag">
            <a:extLst>
              <a:ext uri="{FF2B5EF4-FFF2-40B4-BE49-F238E27FC236}">
                <a16:creationId xmlns:a16="http://schemas.microsoft.com/office/drawing/2014/main" id="{C42B7D8B-22A7-E179-7937-8C6355E55FD7}"/>
              </a:ext>
            </a:extLst>
          </p:cNvPr>
          <p:cNvGrpSpPr/>
          <p:nvPr/>
        </p:nvGrpSpPr>
        <p:grpSpPr>
          <a:xfrm>
            <a:off x="11064353" y="7800290"/>
            <a:ext cx="1029666" cy="1034446"/>
            <a:chOff x="10690796" y="3703159"/>
            <a:chExt cx="1070012" cy="1122018"/>
          </a:xfrm>
        </p:grpSpPr>
        <p:pic>
          <p:nvPicPr>
            <p:cNvPr id="34" name="Picture 4">
              <a:extLst>
                <a:ext uri="{FF2B5EF4-FFF2-40B4-BE49-F238E27FC236}">
                  <a16:creationId xmlns:a16="http://schemas.microsoft.com/office/drawing/2014/main" id="{1639BAEF-9070-AD7B-E417-A33ADCC2CFB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600" b="70000" l="4286" r="28143">
                          <a14:foregroundMark x1="19143" y1="24800" x2="21714" y2="17200"/>
                          <a14:foregroundMark x1="24714" y1="13600" x2="25143" y2="1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45" r="71263" b="27795"/>
            <a:stretch/>
          </p:blipFill>
          <p:spPr bwMode="auto">
            <a:xfrm>
              <a:off x="10690796" y="3703159"/>
              <a:ext cx="1070012" cy="1122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CuadroTexto 34">
              <a:extLst>
                <a:ext uri="{FF2B5EF4-FFF2-40B4-BE49-F238E27FC236}">
                  <a16:creationId xmlns:a16="http://schemas.microsoft.com/office/drawing/2014/main" id="{EAF21F89-6A7E-3AD0-C6C7-CFC7D04DF8C2}"/>
                </a:ext>
              </a:extLst>
            </p:cNvPr>
            <p:cNvSpPr txBox="1"/>
            <p:nvPr/>
          </p:nvSpPr>
          <p:spPr>
            <a:xfrm>
              <a:off x="10840985" y="4012962"/>
              <a:ext cx="442552" cy="3171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300" b="1" dirty="0">
                  <a:solidFill>
                    <a:srgbClr val="FF1D7A"/>
                  </a:solidFill>
                  <a:latin typeface="Montserrat" panose="00000500000000000000" pitchFamily="2" charset="0"/>
                </a:rPr>
                <a:t>01</a:t>
              </a:r>
            </a:p>
          </p:txBody>
        </p:sp>
      </p:grpSp>
      <p:grpSp>
        <p:nvGrpSpPr>
          <p:cNvPr id="76" name="pie de pag">
            <a:extLst>
              <a:ext uri="{FF2B5EF4-FFF2-40B4-BE49-F238E27FC236}">
                <a16:creationId xmlns:a16="http://schemas.microsoft.com/office/drawing/2014/main" id="{35764146-2D6B-2BB5-DE09-D67937D5CFE3}"/>
              </a:ext>
            </a:extLst>
          </p:cNvPr>
          <p:cNvGrpSpPr/>
          <p:nvPr/>
        </p:nvGrpSpPr>
        <p:grpSpPr>
          <a:xfrm>
            <a:off x="9617566" y="8832359"/>
            <a:ext cx="2561733" cy="276718"/>
            <a:chOff x="0" y="6519909"/>
            <a:chExt cx="3152902" cy="340576"/>
          </a:xfrm>
        </p:grpSpPr>
        <p:pic>
          <p:nvPicPr>
            <p:cNvPr id="84" name="Imagen 83">
              <a:extLst>
                <a:ext uri="{FF2B5EF4-FFF2-40B4-BE49-F238E27FC236}">
                  <a16:creationId xmlns:a16="http://schemas.microsoft.com/office/drawing/2014/main" id="{59B1EAAF-D871-CC73-1865-59B2BD3407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902" t="68929" r="4509" b="17448"/>
            <a:stretch/>
          </p:blipFill>
          <p:spPr>
            <a:xfrm>
              <a:off x="0" y="6519909"/>
              <a:ext cx="1783017" cy="340576"/>
            </a:xfrm>
            <a:prstGeom prst="rect">
              <a:avLst/>
            </a:prstGeom>
          </p:spPr>
        </p:pic>
        <p:pic>
          <p:nvPicPr>
            <p:cNvPr id="85" name="Imagen 84">
              <a:extLst>
                <a:ext uri="{FF2B5EF4-FFF2-40B4-BE49-F238E27FC236}">
                  <a16:creationId xmlns:a16="http://schemas.microsoft.com/office/drawing/2014/main" id="{5DFA863E-B332-7CB4-8D5F-641A909942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50903" t="68929" r="14677" b="17448"/>
            <a:stretch/>
          </p:blipFill>
          <p:spPr>
            <a:xfrm>
              <a:off x="1776515" y="6519909"/>
              <a:ext cx="1376387" cy="340576"/>
            </a:xfrm>
            <a:prstGeom prst="rect">
              <a:avLst/>
            </a:prstGeom>
          </p:spPr>
        </p:pic>
      </p:grpSp>
      <p:grpSp>
        <p:nvGrpSpPr>
          <p:cNvPr id="139" name="encabezado">
            <a:extLst>
              <a:ext uri="{FF2B5EF4-FFF2-40B4-BE49-F238E27FC236}">
                <a16:creationId xmlns:a16="http://schemas.microsoft.com/office/drawing/2014/main" id="{3A1E2B0B-7491-48CE-2F40-50ACB203AF91}"/>
              </a:ext>
            </a:extLst>
          </p:cNvPr>
          <p:cNvGrpSpPr/>
          <p:nvPr/>
        </p:nvGrpSpPr>
        <p:grpSpPr>
          <a:xfrm>
            <a:off x="-74096" y="71394"/>
            <a:ext cx="12253396" cy="1087973"/>
            <a:chOff x="-74096" y="422455"/>
            <a:chExt cx="12253396" cy="1087973"/>
          </a:xfrm>
        </p:grpSpPr>
        <p:grpSp>
          <p:nvGrpSpPr>
            <p:cNvPr id="138" name="Grupo 137">
              <a:extLst>
                <a:ext uri="{FF2B5EF4-FFF2-40B4-BE49-F238E27FC236}">
                  <a16:creationId xmlns:a16="http://schemas.microsoft.com/office/drawing/2014/main" id="{16498905-E4C6-3E74-C541-6B4818450D7E}"/>
                </a:ext>
              </a:extLst>
            </p:cNvPr>
            <p:cNvGrpSpPr/>
            <p:nvPr/>
          </p:nvGrpSpPr>
          <p:grpSpPr>
            <a:xfrm>
              <a:off x="-1524" y="466428"/>
              <a:ext cx="12180824" cy="1044000"/>
              <a:chOff x="-1524" y="466428"/>
              <a:chExt cx="12180824" cy="1044000"/>
            </a:xfrm>
          </p:grpSpPr>
          <p:pic>
            <p:nvPicPr>
              <p:cNvPr id="137" name="Imagen 136">
                <a:extLst>
                  <a:ext uri="{FF2B5EF4-FFF2-40B4-BE49-F238E27FC236}">
                    <a16:creationId xmlns:a16="http://schemas.microsoft.com/office/drawing/2014/main" id="{2ADA02BE-2967-BCE4-47F8-05506B347FA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84" r="2407" b="78646"/>
              <a:stretch/>
            </p:blipFill>
            <p:spPr>
              <a:xfrm>
                <a:off x="-1524" y="466428"/>
                <a:ext cx="12180824" cy="1044000"/>
              </a:xfrm>
              <a:prstGeom prst="rect">
                <a:avLst/>
              </a:prstGeom>
            </p:spPr>
          </p:pic>
          <p:sp>
            <p:nvSpPr>
              <p:cNvPr id="135" name="Título 1">
                <a:extLst>
                  <a:ext uri="{FF2B5EF4-FFF2-40B4-BE49-F238E27FC236}">
                    <a16:creationId xmlns:a16="http://schemas.microsoft.com/office/drawing/2014/main" id="{E9E5F80D-1C52-CEC7-110F-29A10DEE7AD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774191" y="520430"/>
                <a:ext cx="6434688" cy="746782"/>
              </a:xfrm>
              <a:prstGeom prst="rect">
                <a:avLst/>
              </a:prstGeom>
            </p:spPr>
            <p:txBody>
              <a:bodyPr vert="horz" lIns="74295" tIns="37148" rIns="74295" bIns="37148" rtlCol="0" anchor="b">
                <a:no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MX" sz="2000" b="1" dirty="0">
                    <a:solidFill>
                      <a:srgbClr val="9D2349"/>
                    </a:solidFill>
                    <a:latin typeface="Montserrat" panose="00000500000000000000" pitchFamily="2" charset="0"/>
                    <a:ea typeface="Cascadia Mono ExtraLight" panose="020B0609020000020004" pitchFamily="49" charset="0"/>
                    <a:cs typeface="Cascadia Mono ExtraLight" panose="020B0609020000020004" pitchFamily="49" charset="0"/>
                  </a:rPr>
                  <a:t>Orientación de la Inversión Pública Autorizado</a:t>
                </a:r>
              </a:p>
              <a:p>
                <a:r>
                  <a:rPr lang="es-MX" sz="2000" dirty="0">
                    <a:solidFill>
                      <a:srgbClr val="BB9B70"/>
                    </a:solidFill>
                    <a:latin typeface="Montserrat" panose="00000500000000000000" pitchFamily="2" charset="0"/>
                  </a:rPr>
                  <a:t>2do. Trimestre 2025</a:t>
                </a:r>
              </a:p>
            </p:txBody>
          </p:sp>
        </p:grpSp>
        <p:pic>
          <p:nvPicPr>
            <p:cNvPr id="136" name="Picture 2">
              <a:extLst>
                <a:ext uri="{FF2B5EF4-FFF2-40B4-BE49-F238E27FC236}">
                  <a16:creationId xmlns:a16="http://schemas.microsoft.com/office/drawing/2014/main" id="{8B1CD666-1A8A-951B-856E-B6A2D9FB468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0245"/>
            <a:stretch/>
          </p:blipFill>
          <p:spPr bwMode="auto">
            <a:xfrm>
              <a:off x="-74096" y="422455"/>
              <a:ext cx="4367072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5" name="Imagen 54">
            <a:extLst>
              <a:ext uri="{FF2B5EF4-FFF2-40B4-BE49-F238E27FC236}">
                <a16:creationId xmlns:a16="http://schemas.microsoft.com/office/drawing/2014/main" id="{1B27C438-8428-9137-ACC9-D7FC213A1BF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3084"/>
          <a:stretch/>
        </p:blipFill>
        <p:spPr>
          <a:xfrm>
            <a:off x="3802" y="7119586"/>
            <a:ext cx="8100762" cy="1503554"/>
          </a:xfrm>
          <a:prstGeom prst="rect">
            <a:avLst/>
          </a:prstGeom>
        </p:spPr>
      </p:pic>
      <p:grpSp>
        <p:nvGrpSpPr>
          <p:cNvPr id="111" name="grafico">
            <a:extLst>
              <a:ext uri="{FF2B5EF4-FFF2-40B4-BE49-F238E27FC236}">
                <a16:creationId xmlns:a16="http://schemas.microsoft.com/office/drawing/2014/main" id="{837A96B6-702E-8ADF-CB1D-557203957CB4}"/>
              </a:ext>
            </a:extLst>
          </p:cNvPr>
          <p:cNvGrpSpPr/>
          <p:nvPr/>
        </p:nvGrpSpPr>
        <p:grpSpPr>
          <a:xfrm>
            <a:off x="6263980" y="1231636"/>
            <a:ext cx="5696647" cy="5339976"/>
            <a:chOff x="4689665" y="1502767"/>
            <a:chExt cx="5380804" cy="5090743"/>
          </a:xfrm>
        </p:grpSpPr>
        <p:graphicFrame>
          <p:nvGraphicFramePr>
            <p:cNvPr id="121" name="Gráfico 120">
              <a:extLst>
                <a:ext uri="{FF2B5EF4-FFF2-40B4-BE49-F238E27FC236}">
                  <a16:creationId xmlns:a16="http://schemas.microsoft.com/office/drawing/2014/main" id="{56AB6BD3-639D-95FE-15A0-468FDCB91EB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371318721"/>
                </p:ext>
              </p:extLst>
            </p:nvPr>
          </p:nvGraphicFramePr>
          <p:xfrm>
            <a:off x="4726589" y="1502767"/>
            <a:ext cx="5343880" cy="509074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122" name="8 Elipse">
              <a:extLst>
                <a:ext uri="{FF2B5EF4-FFF2-40B4-BE49-F238E27FC236}">
                  <a16:creationId xmlns:a16="http://schemas.microsoft.com/office/drawing/2014/main" id="{5B5005DE-21E4-8322-BF61-D3E8F7DE8DBD}"/>
                </a:ext>
              </a:extLst>
            </p:cNvPr>
            <p:cNvSpPr/>
            <p:nvPr/>
          </p:nvSpPr>
          <p:spPr>
            <a:xfrm>
              <a:off x="4689665" y="1503737"/>
              <a:ext cx="5079175" cy="5084693"/>
            </a:xfrm>
            <a:prstGeom prst="ellipse">
              <a:avLst/>
            </a:prstGeom>
            <a:noFill/>
            <a:ln w="3175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71475">
                <a:defRPr/>
              </a:pPr>
              <a:endParaRPr lang="es-MX" sz="1463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3" name="9 Elipse">
              <a:extLst>
                <a:ext uri="{FF2B5EF4-FFF2-40B4-BE49-F238E27FC236}">
                  <a16:creationId xmlns:a16="http://schemas.microsoft.com/office/drawing/2014/main" id="{DF2E3BE7-4423-9CC2-C5CB-F6044BE064E3}"/>
                </a:ext>
              </a:extLst>
            </p:cNvPr>
            <p:cNvSpPr/>
            <p:nvPr/>
          </p:nvSpPr>
          <p:spPr>
            <a:xfrm>
              <a:off x="5348003" y="2114189"/>
              <a:ext cx="3785833" cy="3876089"/>
            </a:xfrm>
            <a:prstGeom prst="ellipse">
              <a:avLst/>
            </a:prstGeom>
            <a:solidFill>
              <a:sysClr val="window" lastClr="FFFFFF"/>
            </a:solidFill>
            <a:ln w="3175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371475">
                <a:defRPr/>
              </a:pPr>
              <a:endParaRPr lang="es-MX" sz="1463" kern="0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24" name="118 Imagen">
              <a:extLst>
                <a:ext uri="{FF2B5EF4-FFF2-40B4-BE49-F238E27FC236}">
                  <a16:creationId xmlns:a16="http://schemas.microsoft.com/office/drawing/2014/main" id="{1962D540-26D3-7B90-F1A6-92C1D6A827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rcRect l="10277" t="15429" r="12530" b="15062"/>
            <a:stretch/>
          </p:blipFill>
          <p:spPr bwMode="auto">
            <a:xfrm>
              <a:off x="5444414" y="2692166"/>
              <a:ext cx="3574202" cy="24850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9" name="CuadroTexto 108">
            <a:extLst>
              <a:ext uri="{FF2B5EF4-FFF2-40B4-BE49-F238E27FC236}">
                <a16:creationId xmlns:a16="http://schemas.microsoft.com/office/drawing/2014/main" id="{D33362A2-EE56-41B5-BC80-751CF4BB51E4}"/>
              </a:ext>
            </a:extLst>
          </p:cNvPr>
          <p:cNvSpPr txBox="1"/>
          <p:nvPr/>
        </p:nvSpPr>
        <p:spPr>
          <a:xfrm>
            <a:off x="5033" y="8614741"/>
            <a:ext cx="15520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100" b="1" dirty="0">
                <a:latin typeface="Montserrat" panose="00000500000000000000"/>
              </a:rPr>
              <a:t>23 de julio de 2025</a:t>
            </a:r>
          </a:p>
          <a:p>
            <a:endParaRPr lang="es-MX" sz="1100" b="1" dirty="0">
              <a:latin typeface="Montserrat" panose="00000500000000000000"/>
            </a:endParaRPr>
          </a:p>
        </p:txBody>
      </p:sp>
      <p:grpSp>
        <p:nvGrpSpPr>
          <p:cNvPr id="39" name="Grupo 38">
            <a:extLst>
              <a:ext uri="{FF2B5EF4-FFF2-40B4-BE49-F238E27FC236}">
                <a16:creationId xmlns:a16="http://schemas.microsoft.com/office/drawing/2014/main" id="{CB8BCF7A-7812-3391-06B3-D855AC9FBC55}"/>
              </a:ext>
            </a:extLst>
          </p:cNvPr>
          <p:cNvGrpSpPr/>
          <p:nvPr/>
        </p:nvGrpSpPr>
        <p:grpSpPr>
          <a:xfrm>
            <a:off x="112682" y="1060273"/>
            <a:ext cx="5984273" cy="585000"/>
            <a:chOff x="0" y="0"/>
            <a:chExt cx="5984273" cy="585000"/>
          </a:xfrm>
        </p:grpSpPr>
        <p:grpSp>
          <p:nvGrpSpPr>
            <p:cNvPr id="42" name="Grupo 41">
              <a:extLst>
                <a:ext uri="{FF2B5EF4-FFF2-40B4-BE49-F238E27FC236}">
                  <a16:creationId xmlns:a16="http://schemas.microsoft.com/office/drawing/2014/main" id="{BC4EA237-9EF4-0AE0-5C00-2BE8CBA34D6A}"/>
                </a:ext>
              </a:extLst>
            </p:cNvPr>
            <p:cNvGrpSpPr/>
            <p:nvPr/>
          </p:nvGrpSpPr>
          <p:grpSpPr>
            <a:xfrm>
              <a:off x="0" y="0"/>
              <a:ext cx="5984273" cy="585000"/>
              <a:chOff x="0" y="0"/>
              <a:chExt cx="5984273" cy="585000"/>
            </a:xfrm>
          </p:grpSpPr>
          <p:sp>
            <p:nvSpPr>
              <p:cNvPr id="46" name="Rectángulo: esquinas redondeadas 45">
                <a:extLst>
                  <a:ext uri="{FF2B5EF4-FFF2-40B4-BE49-F238E27FC236}">
                    <a16:creationId xmlns:a16="http://schemas.microsoft.com/office/drawing/2014/main" id="{05C87BE2-CA4E-7064-914C-49796F9FA5F7}"/>
                  </a:ext>
                </a:extLst>
              </p:cNvPr>
              <p:cNvSpPr/>
              <p:nvPr/>
            </p:nvSpPr>
            <p:spPr>
              <a:xfrm>
                <a:off x="0" y="174041"/>
                <a:ext cx="1101210" cy="279714"/>
              </a:xfrm>
              <a:prstGeom prst="roundRect">
                <a:avLst>
                  <a:gd name="adj" fmla="val 50000"/>
                </a:avLst>
              </a:prstGeom>
              <a:solidFill>
                <a:srgbClr val="3B1749"/>
              </a:solidFill>
              <a:ln w="28575">
                <a:solidFill>
                  <a:srgbClr val="3B174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"/>
                <a:r>
                  <a:rPr lang="es-MX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38.69 %</a:t>
                </a:r>
              </a:p>
            </p:txBody>
          </p:sp>
          <p:sp>
            <p:nvSpPr>
              <p:cNvPr id="47" name="Rectángulo: esquinas redondeadas 46">
                <a:extLst>
                  <a:ext uri="{FF2B5EF4-FFF2-40B4-BE49-F238E27FC236}">
                    <a16:creationId xmlns:a16="http://schemas.microsoft.com/office/drawing/2014/main" id="{05C87BE2-CA4E-7064-914C-49796F9FA5F7}"/>
                  </a:ext>
                </a:extLst>
              </p:cNvPr>
              <p:cNvSpPr/>
              <p:nvPr/>
            </p:nvSpPr>
            <p:spPr>
              <a:xfrm>
                <a:off x="1101210" y="173267"/>
                <a:ext cx="4883063" cy="279714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3B174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"/>
                <a:r>
                  <a:rPr lang="es-MX" sz="1100" b="1" dirty="0">
                    <a:solidFill>
                      <a:srgbClr val="3B1749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	</a:t>
                </a:r>
                <a:r>
                  <a:rPr lang="es-MX" sz="1100" b="1" dirty="0">
                    <a:solidFill>
                      <a:srgbClr val="3B174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Protección Civil, Seguridad, Justicia y Finanzas Públicas</a:t>
                </a:r>
              </a:p>
            </p:txBody>
          </p:sp>
          <p:sp>
            <p:nvSpPr>
              <p:cNvPr id="48" name="Elipse 47">
                <a:extLst>
                  <a:ext uri="{FF2B5EF4-FFF2-40B4-BE49-F238E27FC236}">
                    <a16:creationId xmlns:a16="http://schemas.microsoft.com/office/drawing/2014/main" id="{B1811466-D15E-96E6-CB01-AA0B057B385B}"/>
                  </a:ext>
                </a:extLst>
              </p:cNvPr>
              <p:cNvSpPr/>
              <p:nvPr/>
            </p:nvSpPr>
            <p:spPr>
              <a:xfrm>
                <a:off x="842793" y="0"/>
                <a:ext cx="599769" cy="585000"/>
              </a:xfrm>
              <a:prstGeom prst="ellipse">
                <a:avLst/>
              </a:prstGeom>
              <a:solidFill>
                <a:srgbClr val="3B1749"/>
              </a:solidFill>
              <a:ln>
                <a:solidFill>
                  <a:srgbClr val="3B174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975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44" name="91 Imagen">
              <a:extLst>
                <a:ext uri="{FF2B5EF4-FFF2-40B4-BE49-F238E27FC236}">
                  <a16:creationId xmlns:a16="http://schemas.microsoft.com/office/drawing/2014/main" id="{D432C4A3-3783-301B-468F-B0FB29232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970338" y="129011"/>
              <a:ext cx="344891" cy="351605"/>
            </a:xfrm>
            <a:prstGeom prst="rect">
              <a:avLst/>
            </a:prstGeom>
            <a:noFill/>
            <a:ln w="9525">
              <a:solidFill>
                <a:srgbClr val="3B1749"/>
              </a:solidFill>
              <a:miter lim="800000"/>
              <a:headEnd/>
              <a:tailEnd/>
            </a:ln>
          </p:spPr>
        </p:pic>
      </p:grpSp>
      <p:grpSp>
        <p:nvGrpSpPr>
          <p:cNvPr id="51" name="Grupo 50">
            <a:extLst>
              <a:ext uri="{FF2B5EF4-FFF2-40B4-BE49-F238E27FC236}">
                <a16:creationId xmlns:a16="http://schemas.microsoft.com/office/drawing/2014/main" id="{22A78875-3F2F-7098-6886-45D86D19FBF5}"/>
              </a:ext>
            </a:extLst>
          </p:cNvPr>
          <p:cNvGrpSpPr/>
          <p:nvPr/>
        </p:nvGrpSpPr>
        <p:grpSpPr>
          <a:xfrm>
            <a:off x="132364" y="1688843"/>
            <a:ext cx="5993729" cy="577529"/>
            <a:chOff x="0" y="0"/>
            <a:chExt cx="5993729" cy="577529"/>
          </a:xfrm>
        </p:grpSpPr>
        <p:sp>
          <p:nvSpPr>
            <p:cNvPr id="52" name="Rectángulo: esquinas redondeadas 51">
              <a:extLst>
                <a:ext uri="{FF2B5EF4-FFF2-40B4-BE49-F238E27FC236}">
                  <a16:creationId xmlns:a16="http://schemas.microsoft.com/office/drawing/2014/main" id="{64941B02-09E0-4907-1A80-5E7ADD783A51}"/>
                </a:ext>
              </a:extLst>
            </p:cNvPr>
            <p:cNvSpPr/>
            <p:nvPr/>
          </p:nvSpPr>
          <p:spPr>
            <a:xfrm>
              <a:off x="1119478" y="150694"/>
              <a:ext cx="4874251" cy="276142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F05C7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"/>
              <a:r>
                <a:rPr lang="es-MX" sz="1200" b="1" dirty="0">
                  <a:solidFill>
                    <a:srgbClr val="F05C7C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	</a:t>
              </a:r>
              <a:r>
                <a:rPr lang="es-MX" sz="1200" b="1" dirty="0">
                  <a:solidFill>
                    <a:srgbClr val="F05C7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Salud y Asistencia Social</a:t>
              </a:r>
            </a:p>
          </p:txBody>
        </p:sp>
        <p:sp>
          <p:nvSpPr>
            <p:cNvPr id="53" name="Rectángulo: esquinas redondeadas 52">
              <a:extLst>
                <a:ext uri="{FF2B5EF4-FFF2-40B4-BE49-F238E27FC236}">
                  <a16:creationId xmlns:a16="http://schemas.microsoft.com/office/drawing/2014/main" id="{7C24415E-5068-ADB8-98A4-6FFE8B84D029}"/>
                </a:ext>
              </a:extLst>
            </p:cNvPr>
            <p:cNvSpPr/>
            <p:nvPr/>
          </p:nvSpPr>
          <p:spPr>
            <a:xfrm>
              <a:off x="0" y="143768"/>
              <a:ext cx="1119475" cy="276142"/>
            </a:xfrm>
            <a:prstGeom prst="roundRect">
              <a:avLst>
                <a:gd name="adj" fmla="val 50000"/>
              </a:avLst>
            </a:prstGeom>
            <a:solidFill>
              <a:srgbClr val="F05C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"/>
              <a:r>
                <a:rPr lang="es-MX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17.52 %</a:t>
              </a:r>
            </a:p>
          </p:txBody>
        </p:sp>
        <p:grpSp>
          <p:nvGrpSpPr>
            <p:cNvPr id="54" name="Grupo 53">
              <a:extLst>
                <a:ext uri="{FF2B5EF4-FFF2-40B4-BE49-F238E27FC236}">
                  <a16:creationId xmlns:a16="http://schemas.microsoft.com/office/drawing/2014/main" id="{8898711C-F522-C10B-1645-37AC1F53DB4B}"/>
                </a:ext>
              </a:extLst>
            </p:cNvPr>
            <p:cNvGrpSpPr/>
            <p:nvPr/>
          </p:nvGrpSpPr>
          <p:grpSpPr>
            <a:xfrm>
              <a:off x="854813" y="0"/>
              <a:ext cx="590488" cy="577529"/>
              <a:chOff x="854813" y="0"/>
              <a:chExt cx="720000" cy="720000"/>
            </a:xfrm>
          </p:grpSpPr>
          <p:sp>
            <p:nvSpPr>
              <p:cNvPr id="56" name="Elipse 55">
                <a:extLst>
                  <a:ext uri="{FF2B5EF4-FFF2-40B4-BE49-F238E27FC236}">
                    <a16:creationId xmlns:a16="http://schemas.microsoft.com/office/drawing/2014/main" id="{8028DF79-0BE3-2275-31FA-3F3083E8F487}"/>
                  </a:ext>
                </a:extLst>
              </p:cNvPr>
              <p:cNvSpPr/>
              <p:nvPr/>
            </p:nvSpPr>
            <p:spPr>
              <a:xfrm>
                <a:off x="854813" y="0"/>
                <a:ext cx="720000" cy="720000"/>
              </a:xfrm>
              <a:prstGeom prst="ellipse">
                <a:avLst/>
              </a:prstGeom>
              <a:solidFill>
                <a:srgbClr val="F05C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000">
                  <a:solidFill>
                    <a:schemeClr val="tx1"/>
                  </a:solidFill>
                </a:endParaRPr>
              </a:p>
            </p:txBody>
          </p:sp>
          <p:pic>
            <p:nvPicPr>
              <p:cNvPr id="57" name="87 Imagen">
                <a:extLst>
                  <a:ext uri="{FF2B5EF4-FFF2-40B4-BE49-F238E27FC236}">
                    <a16:creationId xmlns:a16="http://schemas.microsoft.com/office/drawing/2014/main" id="{2FC37FD2-9237-F4D5-0B63-A19EEFA561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998812" y="135561"/>
                <a:ext cx="432000" cy="4316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66" name="vivienda y urbanizacipon">
            <a:extLst>
              <a:ext uri="{FF2B5EF4-FFF2-40B4-BE49-F238E27FC236}">
                <a16:creationId xmlns:a16="http://schemas.microsoft.com/office/drawing/2014/main" id="{0EE3EF7F-4EAE-4537-A007-43593F777AD1}"/>
              </a:ext>
            </a:extLst>
          </p:cNvPr>
          <p:cNvGrpSpPr/>
          <p:nvPr/>
        </p:nvGrpSpPr>
        <p:grpSpPr>
          <a:xfrm>
            <a:off x="116088" y="2295692"/>
            <a:ext cx="6000394" cy="585000"/>
            <a:chOff x="0" y="0"/>
            <a:chExt cx="6000394" cy="585000"/>
          </a:xfrm>
        </p:grpSpPr>
        <p:sp>
          <p:nvSpPr>
            <p:cNvPr id="67" name="Elipse 66">
              <a:extLst>
                <a:ext uri="{FF2B5EF4-FFF2-40B4-BE49-F238E27FC236}">
                  <a16:creationId xmlns:a16="http://schemas.microsoft.com/office/drawing/2014/main" id="{2DA72912-7317-4352-130E-DED0699721A5}"/>
                </a:ext>
              </a:extLst>
            </p:cNvPr>
            <p:cNvSpPr/>
            <p:nvPr/>
          </p:nvSpPr>
          <p:spPr>
            <a:xfrm>
              <a:off x="856613" y="0"/>
              <a:ext cx="590292" cy="585000"/>
            </a:xfrm>
            <a:prstGeom prst="ellipse">
              <a:avLst/>
            </a:prstGeom>
            <a:solidFill>
              <a:srgbClr val="8C2784"/>
            </a:solidFill>
            <a:ln>
              <a:solidFill>
                <a:srgbClr val="8C27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MX" sz="1000">
                <a:solidFill>
                  <a:schemeClr val="tx1"/>
                </a:solidFill>
              </a:endParaRPr>
            </a:p>
          </p:txBody>
        </p:sp>
        <p:sp>
          <p:nvSpPr>
            <p:cNvPr id="68" name="Rectángulo: esquinas redondeadas 67">
              <a:extLst>
                <a:ext uri="{FF2B5EF4-FFF2-40B4-BE49-F238E27FC236}">
                  <a16:creationId xmlns:a16="http://schemas.microsoft.com/office/drawing/2014/main" id="{FF2EE96D-4A23-48C4-F010-1D64F931B797}"/>
                </a:ext>
              </a:extLst>
            </p:cNvPr>
            <p:cNvSpPr/>
            <p:nvPr/>
          </p:nvSpPr>
          <p:spPr>
            <a:xfrm>
              <a:off x="1147853" y="163212"/>
              <a:ext cx="4852541" cy="27971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8C27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"/>
              <a:r>
                <a:rPr lang="es-MX" sz="1200" b="1" dirty="0">
                  <a:solidFill>
                    <a:srgbClr val="F7952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	</a:t>
              </a:r>
              <a:r>
                <a:rPr lang="es-MX" sz="1200" b="1" dirty="0">
                  <a:solidFill>
                    <a:srgbClr val="8C27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Vivienda y urbanización.</a:t>
              </a:r>
            </a:p>
          </p:txBody>
        </p:sp>
        <p:sp>
          <p:nvSpPr>
            <p:cNvPr id="69" name="Rectángulo: esquinas redondeadas 68">
              <a:extLst>
                <a:ext uri="{FF2B5EF4-FFF2-40B4-BE49-F238E27FC236}">
                  <a16:creationId xmlns:a16="http://schemas.microsoft.com/office/drawing/2014/main" id="{15468D9F-3208-3175-2485-DF81C5C1864F}"/>
                </a:ext>
              </a:extLst>
            </p:cNvPr>
            <p:cNvSpPr/>
            <p:nvPr/>
          </p:nvSpPr>
          <p:spPr>
            <a:xfrm>
              <a:off x="0" y="150063"/>
              <a:ext cx="1119112" cy="279714"/>
            </a:xfrm>
            <a:prstGeom prst="roundRect">
              <a:avLst>
                <a:gd name="adj" fmla="val 50000"/>
              </a:avLst>
            </a:prstGeom>
            <a:solidFill>
              <a:srgbClr val="8C2784"/>
            </a:solidFill>
            <a:ln>
              <a:solidFill>
                <a:srgbClr val="8C278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"/>
              <a:r>
                <a:rPr lang="es-MX" sz="1200" b="1">
                  <a:solidFill>
                    <a:schemeClr val="tx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14.99 %</a:t>
              </a:r>
            </a:p>
          </p:txBody>
        </p:sp>
        <p:pic>
          <p:nvPicPr>
            <p:cNvPr id="70" name="88 Imagen">
              <a:extLst>
                <a:ext uri="{FF2B5EF4-FFF2-40B4-BE49-F238E27FC236}">
                  <a16:creationId xmlns:a16="http://schemas.microsoft.com/office/drawing/2014/main" id="{FF3996E7-B867-6885-6C04-2F4E8AF25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935551" y="72071"/>
              <a:ext cx="436724" cy="429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1" name="Desarrollo Agropecuario, Forestal y Acuicola">
            <a:extLst>
              <a:ext uri="{FF2B5EF4-FFF2-40B4-BE49-F238E27FC236}">
                <a16:creationId xmlns:a16="http://schemas.microsoft.com/office/drawing/2014/main" id="{EA6225B4-D150-4577-FCBA-5EC0DEB492E8}"/>
              </a:ext>
            </a:extLst>
          </p:cNvPr>
          <p:cNvGrpSpPr/>
          <p:nvPr/>
        </p:nvGrpSpPr>
        <p:grpSpPr>
          <a:xfrm>
            <a:off x="132668" y="2911586"/>
            <a:ext cx="5998620" cy="585000"/>
            <a:chOff x="0" y="0"/>
            <a:chExt cx="5998620" cy="585000"/>
          </a:xfrm>
        </p:grpSpPr>
        <p:sp>
          <p:nvSpPr>
            <p:cNvPr id="72" name="Rectángulo: esquinas redondeadas 71">
              <a:extLst>
                <a:ext uri="{FF2B5EF4-FFF2-40B4-BE49-F238E27FC236}">
                  <a16:creationId xmlns:a16="http://schemas.microsoft.com/office/drawing/2014/main" id="{D3C33219-C607-0E46-F8B1-594EB84FDCE4}"/>
                </a:ext>
              </a:extLst>
            </p:cNvPr>
            <p:cNvSpPr/>
            <p:nvPr/>
          </p:nvSpPr>
          <p:spPr>
            <a:xfrm>
              <a:off x="1120390" y="159317"/>
              <a:ext cx="4878230" cy="279714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"/>
              <a:r>
                <a:rPr lang="es-MX" sz="1200" b="1" dirty="0">
                  <a:solidFill>
                    <a:srgbClr val="0D584B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	</a:t>
              </a:r>
              <a:r>
                <a:rPr lang="es-MX" sz="1200" b="1" dirty="0">
                  <a:solidFill>
                    <a:srgbClr val="5183C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Desarrollo Agropecuario, Forestal, Acuícola.  </a:t>
              </a:r>
            </a:p>
          </p:txBody>
        </p:sp>
        <p:sp>
          <p:nvSpPr>
            <p:cNvPr id="73" name="Rectángulo: esquinas redondeadas 72">
              <a:extLst>
                <a:ext uri="{FF2B5EF4-FFF2-40B4-BE49-F238E27FC236}">
                  <a16:creationId xmlns:a16="http://schemas.microsoft.com/office/drawing/2014/main" id="{F70AD4BB-66EB-D991-FCE2-355A654C478B}"/>
                </a:ext>
              </a:extLst>
            </p:cNvPr>
            <p:cNvSpPr/>
            <p:nvPr/>
          </p:nvSpPr>
          <p:spPr>
            <a:xfrm>
              <a:off x="0" y="153155"/>
              <a:ext cx="1104342" cy="279714"/>
            </a:xfrm>
            <a:prstGeom prst="roundRect">
              <a:avLst>
                <a:gd name="adj" fmla="val 50000"/>
              </a:avLst>
            </a:prstGeom>
            <a:solidFill>
              <a:srgbClr val="518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"/>
              <a:r>
                <a:rPr lang="es-MX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8.88 %</a:t>
              </a:r>
            </a:p>
          </p:txBody>
        </p:sp>
        <p:sp>
          <p:nvSpPr>
            <p:cNvPr id="74" name="Elipse 73">
              <a:extLst>
                <a:ext uri="{FF2B5EF4-FFF2-40B4-BE49-F238E27FC236}">
                  <a16:creationId xmlns:a16="http://schemas.microsoft.com/office/drawing/2014/main" id="{798FD081-DFF1-44A1-D54D-072926E5EB34}"/>
                </a:ext>
              </a:extLst>
            </p:cNvPr>
            <p:cNvSpPr/>
            <p:nvPr/>
          </p:nvSpPr>
          <p:spPr>
            <a:xfrm>
              <a:off x="868424" y="0"/>
              <a:ext cx="519141" cy="585000"/>
            </a:xfrm>
            <a:prstGeom prst="ellipse">
              <a:avLst/>
            </a:prstGeom>
            <a:solidFill>
              <a:srgbClr val="5183C3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MX" sz="1000">
                <a:solidFill>
                  <a:schemeClr val="tx1"/>
                </a:solidFill>
              </a:endParaRPr>
            </a:p>
          </p:txBody>
        </p:sp>
        <p:pic>
          <p:nvPicPr>
            <p:cNvPr id="75" name="112 Imagen">
              <a:extLst>
                <a:ext uri="{FF2B5EF4-FFF2-40B4-BE49-F238E27FC236}">
                  <a16:creationId xmlns:a16="http://schemas.microsoft.com/office/drawing/2014/main" id="{44A0ED86-F513-BC9F-113B-D5569F17DD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928420" y="87884"/>
              <a:ext cx="400209" cy="396000"/>
            </a:xfrm>
            <a:prstGeom prst="rect">
              <a:avLst/>
            </a:prstGeom>
            <a:noFill/>
            <a:ln w="9525">
              <a:solidFill>
                <a:srgbClr val="5183C3"/>
              </a:solidFill>
              <a:miter lim="800000"/>
              <a:headEnd/>
              <a:tailEnd/>
            </a:ln>
          </p:spPr>
        </p:pic>
      </p:grpSp>
      <p:grpSp>
        <p:nvGrpSpPr>
          <p:cNvPr id="77" name="Educación, Cultura y Deporte">
            <a:extLst>
              <a:ext uri="{FF2B5EF4-FFF2-40B4-BE49-F238E27FC236}">
                <a16:creationId xmlns:a16="http://schemas.microsoft.com/office/drawing/2014/main" id="{6DA66A4E-0651-7BC1-5BAA-BEA8974A21ED}"/>
              </a:ext>
            </a:extLst>
          </p:cNvPr>
          <p:cNvGrpSpPr/>
          <p:nvPr/>
        </p:nvGrpSpPr>
        <p:grpSpPr>
          <a:xfrm>
            <a:off x="122620" y="3533548"/>
            <a:ext cx="5966268" cy="585000"/>
            <a:chOff x="0" y="0"/>
            <a:chExt cx="5966268" cy="585000"/>
          </a:xfrm>
        </p:grpSpPr>
        <p:sp>
          <p:nvSpPr>
            <p:cNvPr id="78" name="Rectángulo: esquinas redondeadas 77">
              <a:extLst>
                <a:ext uri="{FF2B5EF4-FFF2-40B4-BE49-F238E27FC236}">
                  <a16:creationId xmlns:a16="http://schemas.microsoft.com/office/drawing/2014/main" id="{BF48E79B-8656-8890-C6B1-93A8BEC12209}"/>
                </a:ext>
              </a:extLst>
            </p:cNvPr>
            <p:cNvSpPr/>
            <p:nvPr/>
          </p:nvSpPr>
          <p:spPr>
            <a:xfrm>
              <a:off x="1083363" y="150257"/>
              <a:ext cx="4882905" cy="273079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81C3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"/>
              <a:r>
                <a:rPr lang="es-MX" sz="1200" b="1" dirty="0">
                  <a:solidFill>
                    <a:srgbClr val="0AB9EE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 	</a:t>
              </a:r>
              <a:r>
                <a:rPr lang="es-MX" sz="1200" b="1" dirty="0">
                  <a:solidFill>
                    <a:srgbClr val="81C3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Educación, Cultura y Deporte. </a:t>
              </a:r>
            </a:p>
          </p:txBody>
        </p:sp>
        <p:sp>
          <p:nvSpPr>
            <p:cNvPr id="79" name="Rectángulo: esquinas redondeadas 78">
              <a:extLst>
                <a:ext uri="{FF2B5EF4-FFF2-40B4-BE49-F238E27FC236}">
                  <a16:creationId xmlns:a16="http://schemas.microsoft.com/office/drawing/2014/main" id="{4F23871E-0316-D1A5-B82B-C59D9232C0EE}"/>
                </a:ext>
              </a:extLst>
            </p:cNvPr>
            <p:cNvSpPr/>
            <p:nvPr/>
          </p:nvSpPr>
          <p:spPr>
            <a:xfrm>
              <a:off x="0" y="154232"/>
              <a:ext cx="1106307" cy="279714"/>
            </a:xfrm>
            <a:prstGeom prst="roundRect">
              <a:avLst>
                <a:gd name="adj" fmla="val 50000"/>
              </a:avLst>
            </a:prstGeom>
            <a:solidFill>
              <a:srgbClr val="81C340"/>
            </a:solidFill>
            <a:ln>
              <a:solidFill>
                <a:srgbClr val="81C3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"/>
              <a:r>
                <a:rPr lang="es-MX" sz="1200" b="1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 </a:t>
              </a:r>
              <a:r>
                <a:rPr lang="es-MX" sz="12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9.15 </a:t>
              </a:r>
              <a:r>
                <a:rPr lang="es-MX" sz="1200" b="1">
                  <a:solidFill>
                    <a:schemeClr val="bg1"/>
                  </a:solidFill>
                  <a:latin typeface="Montserrat" panose="00000500000000000000" pitchFamily="2" charset="0"/>
                  <a:cs typeface="Arial" panose="020B0604020202020204" pitchFamily="34" charset="0"/>
                </a:rPr>
                <a:t>%</a:t>
              </a:r>
            </a:p>
          </p:txBody>
        </p:sp>
        <p:sp>
          <p:nvSpPr>
            <p:cNvPr id="80" name="Elipse 79">
              <a:extLst>
                <a:ext uri="{FF2B5EF4-FFF2-40B4-BE49-F238E27FC236}">
                  <a16:creationId xmlns:a16="http://schemas.microsoft.com/office/drawing/2014/main" id="{3184D8EA-4E48-5A2E-CE75-C31F468F16BD}"/>
                </a:ext>
              </a:extLst>
            </p:cNvPr>
            <p:cNvSpPr/>
            <p:nvPr/>
          </p:nvSpPr>
          <p:spPr>
            <a:xfrm>
              <a:off x="826724" y="0"/>
              <a:ext cx="583538" cy="585000"/>
            </a:xfrm>
            <a:prstGeom prst="ellipse">
              <a:avLst/>
            </a:prstGeom>
            <a:solidFill>
              <a:srgbClr val="81C340"/>
            </a:solidFill>
            <a:ln>
              <a:solidFill>
                <a:srgbClr val="81C3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MX" sz="1000">
                <a:solidFill>
                  <a:schemeClr val="tx1"/>
                </a:solidFill>
              </a:endParaRPr>
            </a:p>
          </p:txBody>
        </p:sp>
        <p:pic>
          <p:nvPicPr>
            <p:cNvPr id="81" name="86 Imagen">
              <a:extLst>
                <a:ext uri="{FF2B5EF4-FFF2-40B4-BE49-F238E27FC236}">
                  <a16:creationId xmlns:a16="http://schemas.microsoft.com/office/drawing/2014/main" id="{E70D6EE1-991A-49CB-A15F-773569950A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943648" y="117451"/>
              <a:ext cx="356799" cy="350393"/>
            </a:xfrm>
            <a:prstGeom prst="rect">
              <a:avLst/>
            </a:prstGeom>
            <a:noFill/>
            <a:ln w="9525">
              <a:solidFill>
                <a:srgbClr val="81C340"/>
              </a:solidFill>
              <a:miter lim="800000"/>
              <a:headEnd/>
              <a:tailEnd/>
            </a:ln>
          </p:spPr>
        </p:pic>
      </p:grpSp>
      <p:grpSp>
        <p:nvGrpSpPr>
          <p:cNvPr id="82" name="Grupo 81">
            <a:extLst>
              <a:ext uri="{FF2B5EF4-FFF2-40B4-BE49-F238E27FC236}">
                <a16:creationId xmlns:a16="http://schemas.microsoft.com/office/drawing/2014/main" id="{48441AB3-1264-F05D-FAD1-8668B59FF23D}"/>
              </a:ext>
            </a:extLst>
          </p:cNvPr>
          <p:cNvGrpSpPr/>
          <p:nvPr/>
        </p:nvGrpSpPr>
        <p:grpSpPr>
          <a:xfrm>
            <a:off x="117328" y="4150912"/>
            <a:ext cx="6001044" cy="585000"/>
            <a:chOff x="0" y="0"/>
            <a:chExt cx="6001044" cy="585000"/>
          </a:xfrm>
        </p:grpSpPr>
        <p:grpSp>
          <p:nvGrpSpPr>
            <p:cNvPr id="83" name="Protección civil _ morado.">
              <a:extLst>
                <a:ext uri="{FF2B5EF4-FFF2-40B4-BE49-F238E27FC236}">
                  <a16:creationId xmlns:a16="http://schemas.microsoft.com/office/drawing/2014/main" id="{8CD4A5AD-BFCC-4DE3-A9CA-3450B6D421B5}"/>
                </a:ext>
              </a:extLst>
            </p:cNvPr>
            <p:cNvGrpSpPr/>
            <p:nvPr/>
          </p:nvGrpSpPr>
          <p:grpSpPr>
            <a:xfrm>
              <a:off x="0" y="0"/>
              <a:ext cx="6001044" cy="585000"/>
              <a:chOff x="0" y="0"/>
              <a:chExt cx="6107319" cy="585000"/>
            </a:xfrm>
          </p:grpSpPr>
          <p:sp>
            <p:nvSpPr>
              <p:cNvPr id="87" name="Rectángulo: esquinas redondeadas 86">
                <a:extLst>
                  <a:ext uri="{FF2B5EF4-FFF2-40B4-BE49-F238E27FC236}">
                    <a16:creationId xmlns:a16="http://schemas.microsoft.com/office/drawing/2014/main" id="{46E27388-1426-34FE-FCB7-F18A848C6878}"/>
                  </a:ext>
                </a:extLst>
              </p:cNvPr>
              <p:cNvSpPr/>
              <p:nvPr/>
            </p:nvSpPr>
            <p:spPr>
              <a:xfrm>
                <a:off x="1145470" y="154050"/>
                <a:ext cx="4961849" cy="255949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0AB9E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"/>
                <a:r>
                  <a:rPr lang="es-MX" sz="1200" b="1" dirty="0">
                    <a:solidFill>
                      <a:srgbClr val="8C2784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	</a:t>
                </a:r>
                <a:r>
                  <a:rPr lang="es-MX" sz="1200" b="1" dirty="0">
                    <a:solidFill>
                      <a:srgbClr val="8C278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s-MX" sz="1200" b="1" dirty="0">
                    <a:solidFill>
                      <a:srgbClr val="0AB9E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Agua Potable, Alcantarillado y Saneamiento. </a:t>
                </a:r>
              </a:p>
            </p:txBody>
          </p:sp>
          <p:sp>
            <p:nvSpPr>
              <p:cNvPr id="88" name="Rectángulo: esquinas redondeadas 87">
                <a:extLst>
                  <a:ext uri="{FF2B5EF4-FFF2-40B4-BE49-F238E27FC236}">
                    <a16:creationId xmlns:a16="http://schemas.microsoft.com/office/drawing/2014/main" id="{AE8810ED-59F2-08F1-3EE4-C75083332EB3}"/>
                  </a:ext>
                </a:extLst>
              </p:cNvPr>
              <p:cNvSpPr/>
              <p:nvPr/>
            </p:nvSpPr>
            <p:spPr>
              <a:xfrm>
                <a:off x="0" y="125528"/>
                <a:ext cx="1109071" cy="279714"/>
              </a:xfrm>
              <a:prstGeom prst="roundRect">
                <a:avLst>
                  <a:gd name="adj" fmla="val 50000"/>
                </a:avLst>
              </a:prstGeom>
              <a:solidFill>
                <a:srgbClr val="0AB9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"/>
                <a:r>
                  <a:rPr lang="es-MX" sz="1200" b="1">
                    <a:solidFill>
                      <a:schemeClr val="bg1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5.04</a:t>
                </a:r>
              </a:p>
            </p:txBody>
          </p:sp>
          <p:sp>
            <p:nvSpPr>
              <p:cNvPr id="89" name="Elipse 88">
                <a:extLst>
                  <a:ext uri="{FF2B5EF4-FFF2-40B4-BE49-F238E27FC236}">
                    <a16:creationId xmlns:a16="http://schemas.microsoft.com/office/drawing/2014/main" id="{968E22B8-8B03-D4D2-9E34-875BFF862FE3}"/>
                  </a:ext>
                </a:extLst>
              </p:cNvPr>
              <p:cNvSpPr/>
              <p:nvPr/>
            </p:nvSpPr>
            <p:spPr>
              <a:xfrm>
                <a:off x="867430" y="0"/>
                <a:ext cx="584998" cy="585000"/>
              </a:xfrm>
              <a:prstGeom prst="ellipse">
                <a:avLst/>
              </a:prstGeom>
              <a:solidFill>
                <a:srgbClr val="0AB9E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60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86" name="82 Imagen">
              <a:extLst>
                <a:ext uri="{FF2B5EF4-FFF2-40B4-BE49-F238E27FC236}">
                  <a16:creationId xmlns:a16="http://schemas.microsoft.com/office/drawing/2014/main" id="{DE89AFD7-C7DE-44AB-9DD0-7C43016480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946663" y="92068"/>
              <a:ext cx="394560" cy="395565"/>
            </a:xfrm>
            <a:prstGeom prst="rect">
              <a:avLst/>
            </a:prstGeom>
            <a:noFill/>
            <a:ln w="9525">
              <a:solidFill>
                <a:srgbClr val="0AB9EE"/>
              </a:solidFill>
              <a:miter lim="800000"/>
              <a:headEnd/>
              <a:tailEnd/>
            </a:ln>
          </p:spPr>
        </p:pic>
      </p:grpSp>
      <p:grpSp>
        <p:nvGrpSpPr>
          <p:cNvPr id="90" name="Grupo 89">
            <a:extLst>
              <a:ext uri="{FF2B5EF4-FFF2-40B4-BE49-F238E27FC236}">
                <a16:creationId xmlns:a16="http://schemas.microsoft.com/office/drawing/2014/main" id="{3FCC0EB7-E459-BD31-B659-B5CAFDF8213C}"/>
              </a:ext>
            </a:extLst>
          </p:cNvPr>
          <p:cNvGrpSpPr/>
          <p:nvPr/>
        </p:nvGrpSpPr>
        <p:grpSpPr>
          <a:xfrm>
            <a:off x="147130" y="4760106"/>
            <a:ext cx="5980551" cy="585000"/>
            <a:chOff x="0" y="0"/>
            <a:chExt cx="5980551" cy="585000"/>
          </a:xfrm>
        </p:grpSpPr>
        <p:grpSp>
          <p:nvGrpSpPr>
            <p:cNvPr id="91" name="Desarrollo agropecario _ verde">
              <a:extLst>
                <a:ext uri="{FF2B5EF4-FFF2-40B4-BE49-F238E27FC236}">
                  <a16:creationId xmlns:a16="http://schemas.microsoft.com/office/drawing/2014/main" id="{16C0BD9C-DDCC-4C01-81B1-9A110DC8282C}"/>
                </a:ext>
              </a:extLst>
            </p:cNvPr>
            <p:cNvGrpSpPr/>
            <p:nvPr/>
          </p:nvGrpSpPr>
          <p:grpSpPr>
            <a:xfrm>
              <a:off x="0" y="0"/>
              <a:ext cx="5980551" cy="585000"/>
              <a:chOff x="0" y="0"/>
              <a:chExt cx="5923002" cy="585000"/>
            </a:xfrm>
          </p:grpSpPr>
          <p:grpSp>
            <p:nvGrpSpPr>
              <p:cNvPr id="93" name="Grupo 92">
                <a:extLst>
                  <a:ext uri="{FF2B5EF4-FFF2-40B4-BE49-F238E27FC236}">
                    <a16:creationId xmlns:a16="http://schemas.microsoft.com/office/drawing/2014/main" id="{7FEB3776-0A0B-3D28-53B8-45C99A7D182D}"/>
                  </a:ext>
                </a:extLst>
              </p:cNvPr>
              <p:cNvGrpSpPr/>
              <p:nvPr/>
            </p:nvGrpSpPr>
            <p:grpSpPr>
              <a:xfrm>
                <a:off x="0" y="156246"/>
                <a:ext cx="5923002" cy="281875"/>
                <a:chOff x="0" y="156246"/>
                <a:chExt cx="5923002" cy="281875"/>
              </a:xfrm>
            </p:grpSpPr>
            <p:sp>
              <p:nvSpPr>
                <p:cNvPr id="95" name="Rectángulo: esquinas redondeadas 94">
                  <a:extLst>
                    <a:ext uri="{FF2B5EF4-FFF2-40B4-BE49-F238E27FC236}">
                      <a16:creationId xmlns:a16="http://schemas.microsoft.com/office/drawing/2014/main" id="{233985E9-413A-6732-2343-2709C21F182B}"/>
                    </a:ext>
                  </a:extLst>
                </p:cNvPr>
                <p:cNvSpPr/>
                <p:nvPr/>
              </p:nvSpPr>
              <p:spPr>
                <a:xfrm>
                  <a:off x="1122966" y="158407"/>
                  <a:ext cx="4800036" cy="279714"/>
                </a:xfrm>
                <a:prstGeom prst="roundRect">
                  <a:avLst>
                    <a:gd name="adj" fmla="val 50000"/>
                  </a:avLst>
                </a:prstGeom>
                <a:noFill/>
                <a:ln w="28575">
                  <a:solidFill>
                    <a:srgbClr val="0D584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"/>
                  <a:r>
                    <a:rPr lang="es-MX" sz="1200" b="1" dirty="0">
                      <a:solidFill>
                        <a:srgbClr val="81C340"/>
                      </a:solidFill>
                      <a:latin typeface="Montserrat" panose="00000500000000000000" pitchFamily="2" charset="0"/>
                      <a:cs typeface="Arial" panose="020B0604020202020204" pitchFamily="34" charset="0"/>
                    </a:rPr>
                    <a:t>  	</a:t>
                  </a:r>
                  <a:r>
                    <a:rPr lang="es-MX" sz="1200" b="1" dirty="0">
                      <a:solidFill>
                        <a:srgbClr val="0D584B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Carreteras, caminos y puentes. </a:t>
                  </a:r>
                </a:p>
              </p:txBody>
            </p:sp>
            <p:sp>
              <p:nvSpPr>
                <p:cNvPr id="96" name="Rectángulo: esquinas redondeadas 95">
                  <a:extLst>
                    <a:ext uri="{FF2B5EF4-FFF2-40B4-BE49-F238E27FC236}">
                      <a16:creationId xmlns:a16="http://schemas.microsoft.com/office/drawing/2014/main" id="{6C9EF149-971E-A1FE-6EFD-4F845351B7A5}"/>
                    </a:ext>
                  </a:extLst>
                </p:cNvPr>
                <p:cNvSpPr/>
                <p:nvPr/>
              </p:nvSpPr>
              <p:spPr>
                <a:xfrm>
                  <a:off x="0" y="156246"/>
                  <a:ext cx="1109079" cy="27971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D584B"/>
                </a:solidFill>
                <a:ln>
                  <a:solidFill>
                    <a:srgbClr val="0D584B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fontAlgn="b"/>
                  <a:r>
                    <a:rPr lang="es-MX" sz="1200" b="1">
                      <a:solidFill>
                        <a:schemeClr val="bg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4.51 %</a:t>
                  </a:r>
                </a:p>
              </p:txBody>
            </p:sp>
          </p:grpSp>
          <p:sp>
            <p:nvSpPr>
              <p:cNvPr id="94" name="Elipse 93">
                <a:extLst>
                  <a:ext uri="{FF2B5EF4-FFF2-40B4-BE49-F238E27FC236}">
                    <a16:creationId xmlns:a16="http://schemas.microsoft.com/office/drawing/2014/main" id="{9EC2FFC4-3699-C5A1-2E2E-91A7CEE76898}"/>
                  </a:ext>
                </a:extLst>
              </p:cNvPr>
              <p:cNvSpPr/>
              <p:nvPr/>
            </p:nvSpPr>
            <p:spPr>
              <a:xfrm>
                <a:off x="832917" y="0"/>
                <a:ext cx="585000" cy="585000"/>
              </a:xfrm>
              <a:prstGeom prst="ellipse">
                <a:avLst/>
              </a:prstGeom>
              <a:solidFill>
                <a:srgbClr val="0D584B"/>
              </a:solidFill>
              <a:ln>
                <a:solidFill>
                  <a:srgbClr val="0D584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000">
                  <a:solidFill>
                    <a:srgbClr val="81C340"/>
                  </a:solidFill>
                </a:endParaRPr>
              </a:p>
            </p:txBody>
          </p:sp>
        </p:grpSp>
        <p:pic>
          <p:nvPicPr>
            <p:cNvPr id="92" name="84 Imagen">
              <a:extLst>
                <a:ext uri="{FF2B5EF4-FFF2-40B4-BE49-F238E27FC236}">
                  <a16:creationId xmlns:a16="http://schemas.microsoft.com/office/drawing/2014/main" id="{AFB06188-3538-47BF-BE38-69443C82E8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943661" y="83498"/>
              <a:ext cx="397286" cy="390693"/>
            </a:xfrm>
            <a:prstGeom prst="rect">
              <a:avLst/>
            </a:prstGeom>
            <a:solidFill>
              <a:srgbClr val="0D584B"/>
            </a:solidFill>
            <a:ln w="9525">
              <a:solidFill>
                <a:srgbClr val="0D584B"/>
              </a:solidFill>
              <a:miter lim="800000"/>
              <a:headEnd/>
              <a:tailEnd/>
            </a:ln>
          </p:spPr>
        </p:pic>
      </p:grpSp>
      <p:grpSp>
        <p:nvGrpSpPr>
          <p:cNvPr id="97" name="Grupo 96">
            <a:extLst>
              <a:ext uri="{FF2B5EF4-FFF2-40B4-BE49-F238E27FC236}">
                <a16:creationId xmlns:a16="http://schemas.microsoft.com/office/drawing/2014/main" id="{744C1724-3DD0-CD8C-B5FA-70884F588E46}"/>
              </a:ext>
            </a:extLst>
          </p:cNvPr>
          <p:cNvGrpSpPr/>
          <p:nvPr/>
        </p:nvGrpSpPr>
        <p:grpSpPr>
          <a:xfrm>
            <a:off x="210068" y="6005560"/>
            <a:ext cx="5931888" cy="585000"/>
            <a:chOff x="72479" y="0"/>
            <a:chExt cx="5931888" cy="585000"/>
          </a:xfrm>
        </p:grpSpPr>
        <p:grpSp>
          <p:nvGrpSpPr>
            <p:cNvPr id="98" name="agua potable _ azul cielo">
              <a:extLst>
                <a:ext uri="{FF2B5EF4-FFF2-40B4-BE49-F238E27FC236}">
                  <a16:creationId xmlns:a16="http://schemas.microsoft.com/office/drawing/2014/main" id="{9E8385BB-656D-49A2-8025-63C07A99A771}"/>
                </a:ext>
              </a:extLst>
            </p:cNvPr>
            <p:cNvGrpSpPr/>
            <p:nvPr/>
          </p:nvGrpSpPr>
          <p:grpSpPr>
            <a:xfrm>
              <a:off x="72479" y="0"/>
              <a:ext cx="5931888" cy="585000"/>
              <a:chOff x="72533" y="0"/>
              <a:chExt cx="5936330" cy="585000"/>
            </a:xfrm>
          </p:grpSpPr>
          <p:sp>
            <p:nvSpPr>
              <p:cNvPr id="102" name="Rectángulo: esquinas redondeadas 101">
                <a:extLst>
                  <a:ext uri="{FF2B5EF4-FFF2-40B4-BE49-F238E27FC236}">
                    <a16:creationId xmlns:a16="http://schemas.microsoft.com/office/drawing/2014/main" id="{EA63F0C9-EE8F-FEC1-253A-16D9B1DB764C}"/>
                  </a:ext>
                </a:extLst>
              </p:cNvPr>
              <p:cNvSpPr/>
              <p:nvPr/>
            </p:nvSpPr>
            <p:spPr>
              <a:xfrm>
                <a:off x="1122304" y="148674"/>
                <a:ext cx="4886559" cy="279714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FFE0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"/>
                <a:r>
                  <a:rPr lang="es-MX" sz="1200" b="1" dirty="0">
                    <a:solidFill>
                      <a:srgbClr val="0AB9EE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	</a:t>
                </a:r>
                <a:r>
                  <a:rPr lang="es-MX" sz="1200" b="1" dirty="0">
                    <a:solidFill>
                      <a:srgbClr val="FFE04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Protección y Preservación Ambiental. </a:t>
                </a:r>
              </a:p>
            </p:txBody>
          </p:sp>
          <p:sp>
            <p:nvSpPr>
              <p:cNvPr id="104" name="Rectángulo: esquinas redondeadas 103">
                <a:extLst>
                  <a:ext uri="{FF2B5EF4-FFF2-40B4-BE49-F238E27FC236}">
                    <a16:creationId xmlns:a16="http://schemas.microsoft.com/office/drawing/2014/main" id="{40E586F7-EC04-BF2B-53D6-867C426124A2}"/>
                  </a:ext>
                </a:extLst>
              </p:cNvPr>
              <p:cNvSpPr/>
              <p:nvPr/>
            </p:nvSpPr>
            <p:spPr>
              <a:xfrm>
                <a:off x="72533" y="141913"/>
                <a:ext cx="1036546" cy="279714"/>
              </a:xfrm>
              <a:prstGeom prst="roundRect">
                <a:avLst>
                  <a:gd name="adj" fmla="val 50000"/>
                </a:avLst>
              </a:prstGeom>
              <a:solidFill>
                <a:srgbClr val="FFE04E"/>
              </a:solidFill>
              <a:ln>
                <a:solidFill>
                  <a:srgbClr val="FFE0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"/>
                <a:r>
                  <a:rPr lang="es-MX" sz="1200" b="1" dirty="0">
                    <a:solidFill>
                      <a:schemeClr val="bg1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</a:t>
                </a:r>
                <a:r>
                  <a:rPr lang="es-MX" sz="1200" dirty="0">
                    <a:solidFill>
                      <a:schemeClr val="bg1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1.64</a:t>
                </a:r>
                <a:r>
                  <a:rPr lang="es-MX" sz="1200" b="1" dirty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%|</a:t>
                </a:r>
              </a:p>
            </p:txBody>
          </p:sp>
          <p:sp>
            <p:nvSpPr>
              <p:cNvPr id="105" name="Elipse 104">
                <a:extLst>
                  <a:ext uri="{FF2B5EF4-FFF2-40B4-BE49-F238E27FC236}">
                    <a16:creationId xmlns:a16="http://schemas.microsoft.com/office/drawing/2014/main" id="{D05AB111-0D96-84EF-A806-424C168817D3}"/>
                  </a:ext>
                </a:extLst>
              </p:cNvPr>
              <p:cNvSpPr/>
              <p:nvPr/>
            </p:nvSpPr>
            <p:spPr>
              <a:xfrm>
                <a:off x="867632" y="0"/>
                <a:ext cx="585000" cy="585000"/>
              </a:xfrm>
              <a:prstGeom prst="ellipse">
                <a:avLst/>
              </a:prstGeom>
              <a:solidFill>
                <a:srgbClr val="FFE04E"/>
              </a:solidFill>
              <a:ln>
                <a:solidFill>
                  <a:srgbClr val="FFE04E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00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99" name="90 Imagen">
              <a:extLst>
                <a:ext uri="{FF2B5EF4-FFF2-40B4-BE49-F238E27FC236}">
                  <a16:creationId xmlns:a16="http://schemas.microsoft.com/office/drawing/2014/main" id="{26DD3F7B-5412-48E2-9A46-63448450ED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954439" y="76005"/>
              <a:ext cx="437937" cy="4309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8" name="Grupo 107">
            <a:extLst>
              <a:ext uri="{FF2B5EF4-FFF2-40B4-BE49-F238E27FC236}">
                <a16:creationId xmlns:a16="http://schemas.microsoft.com/office/drawing/2014/main" id="{A3CA2795-6D54-F3EF-706C-C9DEF18DDDBE}"/>
              </a:ext>
            </a:extLst>
          </p:cNvPr>
          <p:cNvGrpSpPr/>
          <p:nvPr/>
        </p:nvGrpSpPr>
        <p:grpSpPr>
          <a:xfrm>
            <a:off x="210068" y="5378839"/>
            <a:ext cx="5998621" cy="585000"/>
            <a:chOff x="0" y="0"/>
            <a:chExt cx="5998621" cy="585000"/>
          </a:xfrm>
        </p:grpSpPr>
        <p:grpSp>
          <p:nvGrpSpPr>
            <p:cNvPr id="110" name="Grupo 109">
              <a:extLst>
                <a:ext uri="{FF2B5EF4-FFF2-40B4-BE49-F238E27FC236}">
                  <a16:creationId xmlns:a16="http://schemas.microsoft.com/office/drawing/2014/main" id="{146BC2E8-1669-4E00-98D3-4084901BA8A1}"/>
                </a:ext>
              </a:extLst>
            </p:cNvPr>
            <p:cNvGrpSpPr/>
            <p:nvPr/>
          </p:nvGrpSpPr>
          <p:grpSpPr>
            <a:xfrm>
              <a:off x="0" y="0"/>
              <a:ext cx="5998621" cy="585000"/>
              <a:chOff x="0" y="0"/>
              <a:chExt cx="6005625" cy="585000"/>
            </a:xfrm>
            <a:solidFill>
              <a:srgbClr val="5284C3"/>
            </a:solidFill>
          </p:grpSpPr>
          <p:sp>
            <p:nvSpPr>
              <p:cNvPr id="113" name="Rectángulo: esquinas redondeadas 112">
                <a:extLst>
                  <a:ext uri="{FF2B5EF4-FFF2-40B4-BE49-F238E27FC236}">
                    <a16:creationId xmlns:a16="http://schemas.microsoft.com/office/drawing/2014/main" id="{E64F91F7-9B64-AB80-4C87-CACADCF5A9FC}"/>
                  </a:ext>
                </a:extLst>
              </p:cNvPr>
              <p:cNvSpPr/>
              <p:nvPr/>
            </p:nvSpPr>
            <p:spPr>
              <a:xfrm>
                <a:off x="1148854" y="174022"/>
                <a:ext cx="4856771" cy="255949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A901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"/>
                <a:r>
                  <a:rPr lang="es-MX" sz="1200" b="1" dirty="0">
                    <a:solidFill>
                      <a:srgbClr val="8C2784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	</a:t>
                </a:r>
                <a:r>
                  <a:rPr lang="es-MX" sz="1200" b="1" dirty="0">
                    <a:solidFill>
                      <a:srgbClr val="A9014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Desarrollo Económico y Turístico</a:t>
                </a:r>
                <a:r>
                  <a:rPr lang="es-MX" sz="1200" b="1" dirty="0">
                    <a:solidFill>
                      <a:srgbClr val="5284C3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  <p:sp>
            <p:nvSpPr>
              <p:cNvPr id="114" name="Rectángulo: esquinas redondeadas 113">
                <a:extLst>
                  <a:ext uri="{FF2B5EF4-FFF2-40B4-BE49-F238E27FC236}">
                    <a16:creationId xmlns:a16="http://schemas.microsoft.com/office/drawing/2014/main" id="{0042F6B7-67B7-F314-C350-3F0EDBD9093B}"/>
                  </a:ext>
                </a:extLst>
              </p:cNvPr>
              <p:cNvSpPr/>
              <p:nvPr/>
            </p:nvSpPr>
            <p:spPr>
              <a:xfrm>
                <a:off x="0" y="145928"/>
                <a:ext cx="1109071" cy="279714"/>
              </a:xfrm>
              <a:prstGeom prst="roundRect">
                <a:avLst>
                  <a:gd name="adj" fmla="val 50000"/>
                </a:avLst>
              </a:prstGeom>
              <a:solidFill>
                <a:srgbClr val="A90144"/>
              </a:solidFill>
              <a:ln>
                <a:solidFill>
                  <a:srgbClr val="A901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"/>
                <a:r>
                  <a:rPr lang="es-MX" sz="12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1.70 %</a:t>
                </a:r>
              </a:p>
            </p:txBody>
          </p:sp>
          <p:sp>
            <p:nvSpPr>
              <p:cNvPr id="115" name="Elipse 114">
                <a:extLst>
                  <a:ext uri="{FF2B5EF4-FFF2-40B4-BE49-F238E27FC236}">
                    <a16:creationId xmlns:a16="http://schemas.microsoft.com/office/drawing/2014/main" id="{B6D2A9C2-398F-2215-EF36-081B108C2CEA}"/>
                  </a:ext>
                </a:extLst>
              </p:cNvPr>
              <p:cNvSpPr/>
              <p:nvPr/>
            </p:nvSpPr>
            <p:spPr>
              <a:xfrm>
                <a:off x="716974" y="0"/>
                <a:ext cx="584998" cy="585000"/>
              </a:xfrm>
              <a:prstGeom prst="ellipse">
                <a:avLst/>
              </a:prstGeom>
              <a:solidFill>
                <a:srgbClr val="A90144"/>
              </a:solidFill>
              <a:ln>
                <a:solidFill>
                  <a:srgbClr val="A9014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s-MX" sz="160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112" name="89 Imagen">
              <a:extLst>
                <a:ext uri="{FF2B5EF4-FFF2-40B4-BE49-F238E27FC236}">
                  <a16:creationId xmlns:a16="http://schemas.microsoft.com/office/drawing/2014/main" id="{553553BA-1D84-48E3-920F-A9EC04537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14457" y="97188"/>
              <a:ext cx="412278" cy="407354"/>
            </a:xfrm>
            <a:prstGeom prst="rect">
              <a:avLst/>
            </a:prstGeom>
            <a:noFill/>
            <a:ln w="9525">
              <a:solidFill>
                <a:srgbClr val="A90144"/>
              </a:solidFill>
              <a:miter lim="800000"/>
              <a:headEnd/>
              <a:tailEnd/>
            </a:ln>
          </p:spPr>
        </p:pic>
      </p:grpSp>
      <p:grpSp>
        <p:nvGrpSpPr>
          <p:cNvPr id="116" name="Grupo 115">
            <a:extLst>
              <a:ext uri="{FF2B5EF4-FFF2-40B4-BE49-F238E27FC236}">
                <a16:creationId xmlns:a16="http://schemas.microsoft.com/office/drawing/2014/main" id="{7A8987E0-4FAA-4BFE-8C60-67CF0CF36513}"/>
              </a:ext>
            </a:extLst>
          </p:cNvPr>
          <p:cNvGrpSpPr/>
          <p:nvPr/>
        </p:nvGrpSpPr>
        <p:grpSpPr>
          <a:xfrm>
            <a:off x="172979" y="6619205"/>
            <a:ext cx="5984866" cy="585000"/>
            <a:chOff x="0" y="0"/>
            <a:chExt cx="5946587" cy="585000"/>
          </a:xfrm>
        </p:grpSpPr>
        <p:grpSp>
          <p:nvGrpSpPr>
            <p:cNvPr id="117" name="Grupo 116">
              <a:extLst>
                <a:ext uri="{FF2B5EF4-FFF2-40B4-BE49-F238E27FC236}">
                  <a16:creationId xmlns:a16="http://schemas.microsoft.com/office/drawing/2014/main" id="{E441342C-60E3-7C37-B107-3E0BBD0D937A}"/>
                </a:ext>
              </a:extLst>
            </p:cNvPr>
            <p:cNvGrpSpPr/>
            <p:nvPr/>
          </p:nvGrpSpPr>
          <p:grpSpPr>
            <a:xfrm>
              <a:off x="0" y="156246"/>
              <a:ext cx="5946587" cy="281875"/>
              <a:chOff x="0" y="156246"/>
              <a:chExt cx="5946587" cy="281875"/>
            </a:xfrm>
          </p:grpSpPr>
          <p:sp>
            <p:nvSpPr>
              <p:cNvPr id="119" name="Rectángulo: esquinas redondeadas 118">
                <a:extLst>
                  <a:ext uri="{FF2B5EF4-FFF2-40B4-BE49-F238E27FC236}">
                    <a16:creationId xmlns:a16="http://schemas.microsoft.com/office/drawing/2014/main" id="{E6A5207D-C22B-AC00-52B2-92C21967C96C}"/>
                  </a:ext>
                </a:extLst>
              </p:cNvPr>
              <p:cNvSpPr/>
              <p:nvPr/>
            </p:nvSpPr>
            <p:spPr>
              <a:xfrm>
                <a:off x="1146551" y="158407"/>
                <a:ext cx="4800036" cy="279714"/>
              </a:xfrm>
              <a:prstGeom prst="roundRect">
                <a:avLst>
                  <a:gd name="adj" fmla="val 50000"/>
                </a:avLst>
              </a:prstGeom>
              <a:noFill/>
              <a:ln w="28575">
                <a:solidFill>
                  <a:srgbClr val="F795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"/>
                <a:r>
                  <a:rPr lang="es-MX" sz="1200" b="1">
                    <a:solidFill>
                      <a:srgbClr val="847059"/>
                    </a:solidFill>
                    <a:latin typeface="Montserrat" panose="00000500000000000000" pitchFamily="2" charset="0"/>
                    <a:cs typeface="Arial" panose="020B0604020202020204" pitchFamily="34" charset="0"/>
                  </a:rPr>
                  <a:t>  	</a:t>
                </a:r>
                <a:r>
                  <a:rPr lang="es-MX" sz="1200" b="1">
                    <a:solidFill>
                      <a:srgbClr val="F7952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Electrificación</a:t>
                </a:r>
                <a:r>
                  <a:rPr lang="es-MX" sz="1200" b="1">
                    <a:solidFill>
                      <a:srgbClr val="847059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120" name="Rectángulo: esquinas redondeadas 119">
                <a:extLst>
                  <a:ext uri="{FF2B5EF4-FFF2-40B4-BE49-F238E27FC236}">
                    <a16:creationId xmlns:a16="http://schemas.microsoft.com/office/drawing/2014/main" id="{16DB5CAF-9A32-98B0-67C6-7007DC0154C3}"/>
                  </a:ext>
                </a:extLst>
              </p:cNvPr>
              <p:cNvSpPr/>
              <p:nvPr/>
            </p:nvSpPr>
            <p:spPr>
              <a:xfrm>
                <a:off x="0" y="156246"/>
                <a:ext cx="1124376" cy="279714"/>
              </a:xfrm>
              <a:prstGeom prst="roundRect">
                <a:avLst>
                  <a:gd name="adj" fmla="val 50000"/>
                </a:avLst>
              </a:prstGeom>
              <a:solidFill>
                <a:srgbClr val="F79525"/>
              </a:solidFill>
              <a:ln>
                <a:solidFill>
                  <a:srgbClr val="F7952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b"/>
                <a:r>
                  <a:rPr lang="es-MX" sz="12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0.42 %</a:t>
                </a:r>
              </a:p>
            </p:txBody>
          </p:sp>
        </p:grpSp>
        <p:sp>
          <p:nvSpPr>
            <p:cNvPr id="118" name="Elipse 117">
              <a:extLst>
                <a:ext uri="{FF2B5EF4-FFF2-40B4-BE49-F238E27FC236}">
                  <a16:creationId xmlns:a16="http://schemas.microsoft.com/office/drawing/2014/main" id="{36A9E1A7-DD15-96F7-D6A1-719637DDBF35}"/>
                </a:ext>
              </a:extLst>
            </p:cNvPr>
            <p:cNvSpPr/>
            <p:nvPr/>
          </p:nvSpPr>
          <p:spPr>
            <a:xfrm>
              <a:off x="856501" y="0"/>
              <a:ext cx="593069" cy="585000"/>
            </a:xfrm>
            <a:prstGeom prst="ellipse">
              <a:avLst/>
            </a:prstGeom>
            <a:solidFill>
              <a:srgbClr val="F79525"/>
            </a:solidFill>
            <a:ln>
              <a:solidFill>
                <a:srgbClr val="F7952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s-MX" sz="1000">
                <a:solidFill>
                  <a:srgbClr val="81C340"/>
                </a:solidFill>
              </a:endParaRPr>
            </a:p>
          </p:txBody>
        </p:sp>
      </p:grpSp>
      <p:pic>
        <p:nvPicPr>
          <p:cNvPr id="125" name="91 Imagen">
            <a:extLst>
              <a:ext uri="{FF2B5EF4-FFF2-40B4-BE49-F238E27FC236}">
                <a16:creationId xmlns:a16="http://schemas.microsoft.com/office/drawing/2014/main" id="{BE4C2937-1210-75C6-D0C8-D19D4EA81647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69525" y="2598761"/>
            <a:ext cx="344891" cy="351605"/>
          </a:xfrm>
          <a:prstGeom prst="rect">
            <a:avLst/>
          </a:prstGeom>
          <a:noFill/>
          <a:ln w="9525">
            <a:solidFill>
              <a:srgbClr val="3B1749"/>
            </a:solidFill>
            <a:miter lim="800000"/>
            <a:headEnd/>
            <a:tailEnd/>
          </a:ln>
        </p:spPr>
      </p:pic>
      <p:pic>
        <p:nvPicPr>
          <p:cNvPr id="143" name="87 Imagen">
            <a:extLst>
              <a:ext uri="{FF2B5EF4-FFF2-40B4-BE49-F238E27FC236}">
                <a16:creationId xmlns:a16="http://schemas.microsoft.com/office/drawing/2014/main" id="{2FC37FD2-9237-F4D5-0B63-A19EEFA56123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041559" y="1783032"/>
            <a:ext cx="354293" cy="34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4" name="88 Imagen">
            <a:extLst>
              <a:ext uri="{FF2B5EF4-FFF2-40B4-BE49-F238E27FC236}">
                <a16:creationId xmlns:a16="http://schemas.microsoft.com/office/drawing/2014/main" id="{460128C5-51CC-84FB-7A8C-9B00247D45C0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04564" y="5920300"/>
            <a:ext cx="436724" cy="42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" name="112 Imagen">
            <a:extLst>
              <a:ext uri="{FF2B5EF4-FFF2-40B4-BE49-F238E27FC236}">
                <a16:creationId xmlns:a16="http://schemas.microsoft.com/office/drawing/2014/main" id="{30C4CDEF-CFC7-6C40-3960-61E4300A8AE0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029851" y="3257443"/>
            <a:ext cx="400209" cy="396000"/>
          </a:xfrm>
          <a:prstGeom prst="rect">
            <a:avLst/>
          </a:prstGeom>
          <a:noFill/>
          <a:ln w="9525">
            <a:solidFill>
              <a:srgbClr val="5183C3"/>
            </a:solidFill>
            <a:miter lim="800000"/>
            <a:headEnd/>
            <a:tailEnd/>
          </a:ln>
        </p:spPr>
      </p:pic>
      <p:pic>
        <p:nvPicPr>
          <p:cNvPr id="146" name="86 Imagen">
            <a:extLst>
              <a:ext uri="{FF2B5EF4-FFF2-40B4-BE49-F238E27FC236}">
                <a16:creationId xmlns:a16="http://schemas.microsoft.com/office/drawing/2014/main" id="{ABEE45A0-5268-79ED-C75F-AA669D788A77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050780" y="4361464"/>
            <a:ext cx="356799" cy="350393"/>
          </a:xfrm>
          <a:prstGeom prst="rect">
            <a:avLst/>
          </a:prstGeom>
          <a:noFill/>
          <a:ln w="9525">
            <a:solidFill>
              <a:srgbClr val="81C340"/>
            </a:solidFill>
            <a:miter lim="800000"/>
            <a:headEnd/>
            <a:tailEnd/>
          </a:ln>
        </p:spPr>
      </p:pic>
      <p:pic>
        <p:nvPicPr>
          <p:cNvPr id="147" name="82 Imagen">
            <a:extLst>
              <a:ext uri="{FF2B5EF4-FFF2-40B4-BE49-F238E27FC236}">
                <a16:creationId xmlns:a16="http://schemas.microsoft.com/office/drawing/2014/main" id="{59111BC5-E0C3-0CA3-5062-E55AB3E16092}"/>
              </a:ext>
            </a:extLst>
          </p:cNvPr>
          <p:cNvPicPr>
            <a:picLocks noChangeAspect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9906000" y="5747714"/>
            <a:ext cx="394560" cy="395565"/>
          </a:xfrm>
          <a:prstGeom prst="rect">
            <a:avLst/>
          </a:prstGeom>
          <a:noFill/>
          <a:ln w="9525">
            <a:solidFill>
              <a:srgbClr val="0AB9EE"/>
            </a:solidFill>
            <a:miter lim="800000"/>
            <a:headEnd/>
            <a:tailEnd/>
          </a:ln>
        </p:spPr>
      </p:pic>
      <p:pic>
        <p:nvPicPr>
          <p:cNvPr id="148" name="84 Imagen">
            <a:extLst>
              <a:ext uri="{FF2B5EF4-FFF2-40B4-BE49-F238E27FC236}">
                <a16:creationId xmlns:a16="http://schemas.microsoft.com/office/drawing/2014/main" id="{FE67C2A1-3EFF-1AC8-D60C-EAB579EFFC0B}"/>
              </a:ext>
            </a:extLst>
          </p:cNvPr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0426609" y="5299629"/>
            <a:ext cx="397286" cy="390693"/>
          </a:xfrm>
          <a:prstGeom prst="rect">
            <a:avLst/>
          </a:prstGeom>
          <a:solidFill>
            <a:srgbClr val="0D584B"/>
          </a:solidFill>
          <a:ln w="9525">
            <a:solidFill>
              <a:srgbClr val="0D584B"/>
            </a:solidFill>
            <a:miter lim="800000"/>
            <a:headEnd/>
            <a:tailEnd/>
          </a:ln>
        </p:spPr>
      </p:pic>
      <p:pic>
        <p:nvPicPr>
          <p:cNvPr id="149" name="89 Imagen">
            <a:extLst>
              <a:ext uri="{FF2B5EF4-FFF2-40B4-BE49-F238E27FC236}">
                <a16:creationId xmlns:a16="http://schemas.microsoft.com/office/drawing/2014/main" id="{ED1F70B7-E6CE-8673-662B-3686F63C9592}"/>
              </a:ext>
            </a:extLst>
          </p:cNvPr>
          <p:cNvPicPr>
            <a:picLocks noChangeAspect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1348671" y="5378839"/>
            <a:ext cx="412278" cy="40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" name="90 Imagen">
            <a:extLst>
              <a:ext uri="{FF2B5EF4-FFF2-40B4-BE49-F238E27FC236}">
                <a16:creationId xmlns:a16="http://schemas.microsoft.com/office/drawing/2014/main" id="{692E7596-386A-D4B7-886C-84799AF54CF0}"/>
              </a:ext>
            </a:extLst>
          </p:cNvPr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9665343" y="6551390"/>
            <a:ext cx="437937" cy="430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1" name="83 Imagen">
            <a:extLst>
              <a:ext uri="{FF2B5EF4-FFF2-40B4-BE49-F238E27FC236}">
                <a16:creationId xmlns:a16="http://schemas.microsoft.com/office/drawing/2014/main" id="{4BC4CA1C-48BC-8EEC-764B-A09E135C1902}"/>
              </a:ext>
            </a:extLst>
          </p:cNvPr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1151072" y="6701030"/>
            <a:ext cx="403163" cy="436628"/>
          </a:xfrm>
          <a:prstGeom prst="rect">
            <a:avLst/>
          </a:prstGeom>
          <a:noFill/>
          <a:ln w="9525">
            <a:solidFill>
              <a:srgbClr val="F79525"/>
            </a:solidFill>
            <a:miter lim="800000"/>
            <a:headEnd/>
            <a:tailEnd/>
          </a:ln>
        </p:spPr>
      </p:pic>
      <p:pic>
        <p:nvPicPr>
          <p:cNvPr id="152" name="83 Imagen">
            <a:extLst>
              <a:ext uri="{FF2B5EF4-FFF2-40B4-BE49-F238E27FC236}">
                <a16:creationId xmlns:a16="http://schemas.microsoft.com/office/drawing/2014/main" id="{94B3E8E2-AEDC-D1C2-FB95-3C08202F5457}"/>
              </a:ext>
            </a:extLst>
          </p:cNvPr>
          <p:cNvPicPr>
            <a:picLocks noChangeAspect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741305" y="6080070"/>
            <a:ext cx="403163" cy="436628"/>
          </a:xfrm>
          <a:prstGeom prst="rect">
            <a:avLst/>
          </a:prstGeom>
          <a:noFill/>
          <a:ln w="9525">
            <a:solidFill>
              <a:srgbClr val="F79525"/>
            </a:solidFill>
            <a:miter lim="800000"/>
            <a:headEnd/>
            <a:tailEnd/>
          </a:ln>
        </p:spPr>
      </p:pic>
      <p:cxnSp>
        <p:nvCxnSpPr>
          <p:cNvPr id="154" name="Conector recto de flecha 153">
            <a:extLst>
              <a:ext uri="{FF2B5EF4-FFF2-40B4-BE49-F238E27FC236}">
                <a16:creationId xmlns:a16="http://schemas.microsoft.com/office/drawing/2014/main" id="{869B53CA-86BA-2525-20B6-C781FD64FE21}"/>
              </a:ext>
            </a:extLst>
          </p:cNvPr>
          <p:cNvCxnSpPr/>
          <p:nvPr/>
        </p:nvCxnSpPr>
        <p:spPr>
          <a:xfrm flipV="1">
            <a:off x="7114416" y="5920300"/>
            <a:ext cx="172327" cy="161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Conector recto de flecha 156">
            <a:extLst>
              <a:ext uri="{FF2B5EF4-FFF2-40B4-BE49-F238E27FC236}">
                <a16:creationId xmlns:a16="http://schemas.microsoft.com/office/drawing/2014/main" id="{CB30087F-F079-E96B-DC13-0590C986C093}"/>
              </a:ext>
            </a:extLst>
          </p:cNvPr>
          <p:cNvCxnSpPr>
            <a:cxnSpLocks/>
          </p:cNvCxnSpPr>
          <p:nvPr/>
        </p:nvCxnSpPr>
        <p:spPr>
          <a:xfrm flipH="1" flipV="1">
            <a:off x="9728933" y="6366404"/>
            <a:ext cx="70387" cy="1460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Conector recto de flecha 160">
            <a:extLst>
              <a:ext uri="{FF2B5EF4-FFF2-40B4-BE49-F238E27FC236}">
                <a16:creationId xmlns:a16="http://schemas.microsoft.com/office/drawing/2014/main" id="{0C94CADC-0FDA-1212-7F47-FC196E4A7FAB}"/>
              </a:ext>
            </a:extLst>
          </p:cNvPr>
          <p:cNvCxnSpPr>
            <a:cxnSpLocks/>
          </p:cNvCxnSpPr>
          <p:nvPr/>
        </p:nvCxnSpPr>
        <p:spPr>
          <a:xfrm flipH="1" flipV="1">
            <a:off x="11169113" y="5299604"/>
            <a:ext cx="238466" cy="1202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4917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EFIN">
    <a:dk1>
      <a:srgbClr val="3E3E3E"/>
    </a:dk1>
    <a:lt1>
      <a:sysClr val="window" lastClr="FFFFFF"/>
    </a:lt1>
    <a:dk2>
      <a:srgbClr val="BABABA"/>
    </a:dk2>
    <a:lt2>
      <a:srgbClr val="EEECE1"/>
    </a:lt2>
    <a:accent1>
      <a:srgbClr val="D60071"/>
    </a:accent1>
    <a:accent2>
      <a:srgbClr val="00A097"/>
    </a:accent2>
    <a:accent3>
      <a:srgbClr val="8CC026"/>
    </a:accent3>
    <a:accent4>
      <a:srgbClr val="622779"/>
    </a:accent4>
    <a:accent5>
      <a:srgbClr val="FBAF2B"/>
    </a:accent5>
    <a:accent6>
      <a:srgbClr val="ED1C24"/>
    </a:accent6>
    <a:hlink>
      <a:srgbClr val="6666FF"/>
    </a:hlink>
    <a:folHlink>
      <a:srgbClr val="CC66F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7038</TotalTime>
  <Words>117</Words>
  <Application>Microsoft Office PowerPoint</Application>
  <PresentationFormat>Doble carta (432 x 279 mm)</PresentationFormat>
  <Paragraphs>24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Montserrat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Saul Giovanni Portillo Salinas</dc:creator>
  <cp:lastModifiedBy>JESÚS</cp:lastModifiedBy>
  <cp:revision>118</cp:revision>
  <cp:lastPrinted>2023-04-13T23:54:54Z</cp:lastPrinted>
  <dcterms:created xsi:type="dcterms:W3CDTF">2023-01-20T16:10:54Z</dcterms:created>
  <dcterms:modified xsi:type="dcterms:W3CDTF">2025-07-24T20:15:57Z</dcterms:modified>
</cp:coreProperties>
</file>